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125" r:id="rId1"/>
  </p:sldMasterIdLst>
  <p:notesMasterIdLst>
    <p:notesMasterId r:id="rId12"/>
  </p:notesMasterIdLst>
  <p:handoutMasterIdLst>
    <p:handoutMasterId r:id="rId13"/>
  </p:handoutMasterIdLst>
  <p:sldIdLst>
    <p:sldId id="330" r:id="rId2"/>
    <p:sldId id="2666" r:id="rId3"/>
    <p:sldId id="2655" r:id="rId4"/>
    <p:sldId id="750" r:id="rId5"/>
    <p:sldId id="315" r:id="rId6"/>
    <p:sldId id="698" r:id="rId7"/>
    <p:sldId id="2116" r:id="rId8"/>
    <p:sldId id="906" r:id="rId9"/>
    <p:sldId id="2681" r:id="rId10"/>
    <p:sldId id="2682" r:id="rId11"/>
  </p:sldIdLst>
  <p:sldSz cx="9144000" cy="5143500" type="screen16x9"/>
  <p:notesSz cx="6858000" cy="9144000"/>
  <p:defaultTex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p:defaultTextStyle>
  <p:extLst>
    <p:ext uri="{521415D9-36F7-43E2-AB2F-B90AF26B5E84}">
      <p14:sectionLst xmlns:p14="http://schemas.microsoft.com/office/powerpoint/2010/main">
        <p14:section name="Covers and front matter designs" id="{591A3328-AB40-EB40-8371-0BE8997D5ECA}">
          <p14:sldIdLst>
            <p14:sldId id="330"/>
            <p14:sldId id="2666"/>
            <p14:sldId id="2655"/>
            <p14:sldId id="750"/>
            <p14:sldId id="315"/>
            <p14:sldId id="698"/>
            <p14:sldId id="2116"/>
            <p14:sldId id="906"/>
            <p14:sldId id="2681"/>
            <p14:sldId id="2682"/>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26EFC"/>
    <a:srgbClr val="0F4DB1"/>
    <a:srgbClr val="EDF4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088" autoAdjust="0"/>
    <p:restoredTop sz="95890"/>
  </p:normalViewPr>
  <p:slideViewPr>
    <p:cSldViewPr snapToGrid="0" snapToObjects="1">
      <p:cViewPr varScale="1">
        <p:scale>
          <a:sx n="126" d="100"/>
          <a:sy n="126" d="100"/>
        </p:scale>
        <p:origin x="208" y="568"/>
      </p:cViewPr>
      <p:guideLst/>
    </p:cSldViewPr>
  </p:slid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88" d="100"/>
          <a:sy n="88" d="100"/>
        </p:scale>
        <p:origin x="3784" y="1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clId="Web-{39C92601-071A-4695-9B25-51DDBE6A73E4}"/>
    <pc:docChg chg="delSld modSld modSection">
      <pc:chgData name="" userId="" providerId="" clId="Web-{39C92601-071A-4695-9B25-51DDBE6A73E4}" dt="2019-03-19T20:41:36.838" v="13" actId="20577"/>
      <pc:docMkLst>
        <pc:docMk/>
      </pc:docMkLst>
      <pc:sldChg chg="modSp">
        <pc:chgData name="" userId="" providerId="" clId="Web-{39C92601-071A-4695-9B25-51DDBE6A73E4}" dt="2019-03-19T20:40:24.385" v="7" actId="1076"/>
        <pc:sldMkLst>
          <pc:docMk/>
          <pc:sldMk cId="2675853502" sldId="698"/>
        </pc:sldMkLst>
        <pc:spChg chg="mod">
          <ac:chgData name="" userId="" providerId="" clId="Web-{39C92601-071A-4695-9B25-51DDBE6A73E4}" dt="2019-03-19T20:40:24.385" v="7" actId="1076"/>
          <ac:spMkLst>
            <pc:docMk/>
            <pc:sldMk cId="2675853502" sldId="698"/>
            <ac:spMk id="67" creationId="{3B95C4BD-A273-5341-8AAC-624816ADC55B}"/>
          </ac:spMkLst>
        </pc:spChg>
      </pc:sldChg>
      <pc:sldChg chg="modSp">
        <pc:chgData name="" userId="" providerId="" clId="Web-{39C92601-071A-4695-9B25-51DDBE6A73E4}" dt="2019-03-19T20:39:54.041" v="3" actId="20577"/>
        <pc:sldMkLst>
          <pc:docMk/>
          <pc:sldMk cId="3212665349" sldId="750"/>
        </pc:sldMkLst>
        <pc:spChg chg="mod">
          <ac:chgData name="" userId="" providerId="" clId="Web-{39C92601-071A-4695-9B25-51DDBE6A73E4}" dt="2019-03-19T20:39:54.041" v="3" actId="20577"/>
          <ac:spMkLst>
            <pc:docMk/>
            <pc:sldMk cId="3212665349" sldId="750"/>
            <ac:spMk id="23" creationId="{E0B14B17-EFAD-3C49-A288-2667F5687B5F}"/>
          </ac:spMkLst>
        </pc:spChg>
      </pc:sldChg>
      <pc:sldChg chg="del">
        <pc:chgData name="" userId="" providerId="" clId="Web-{39C92601-071A-4695-9B25-51DDBE6A73E4}" dt="2019-03-19T20:40:09.947" v="6"/>
        <pc:sldMkLst>
          <pc:docMk/>
          <pc:sldMk cId="1383125261" sldId="2665"/>
        </pc:sldMkLst>
      </pc:sldChg>
      <pc:sldChg chg="del">
        <pc:chgData name="" userId="" providerId="" clId="Web-{39C92601-071A-4695-9B25-51DDBE6A73E4}" dt="2019-03-19T20:40:34.228" v="8"/>
        <pc:sldMkLst>
          <pc:docMk/>
          <pc:sldMk cId="262162658" sldId="2677"/>
        </pc:sldMkLst>
      </pc:sldChg>
      <pc:sldChg chg="del">
        <pc:chgData name="" userId="" providerId="" clId="Web-{39C92601-071A-4695-9B25-51DDBE6A73E4}" dt="2019-03-19T20:40:01.291" v="5"/>
        <pc:sldMkLst>
          <pc:docMk/>
          <pc:sldMk cId="2220340885" sldId="2678"/>
        </pc:sldMkLst>
      </pc:sldChg>
      <pc:sldChg chg="del">
        <pc:chgData name="" userId="" providerId="" clId="Web-{39C92601-071A-4695-9B25-51DDBE6A73E4}" dt="2019-03-19T20:40:36.369" v="9"/>
        <pc:sldMkLst>
          <pc:docMk/>
          <pc:sldMk cId="2882128775" sldId="2679"/>
        </pc:sldMkLst>
      </pc:sldChg>
      <pc:sldChg chg="modSp">
        <pc:chgData name="" userId="" providerId="" clId="Web-{39C92601-071A-4695-9B25-51DDBE6A73E4}" dt="2019-03-19T20:41:36.838" v="13" actId="20577"/>
        <pc:sldMkLst>
          <pc:docMk/>
          <pc:sldMk cId="2865002874" sldId="2682"/>
        </pc:sldMkLst>
        <pc:spChg chg="mod">
          <ac:chgData name="" userId="" providerId="" clId="Web-{39C92601-071A-4695-9B25-51DDBE6A73E4}" dt="2019-03-19T20:41:36.838" v="13" actId="20577"/>
          <ac:spMkLst>
            <pc:docMk/>
            <pc:sldMk cId="2865002874" sldId="2682"/>
            <ac:spMk id="2" creationId="{00000000-0000-0000-0000-000000000000}"/>
          </ac:spMkLst>
        </pc:spChg>
      </pc:sldChg>
    </pc:docChg>
  </pc:docChgLst>
  <pc:docChgLst>
    <pc:chgData clId="Web-{B698ECF6-CF66-43B1-A20E-1F716D976CDB}"/>
    <pc:docChg chg="modSld">
      <pc:chgData name="" userId="" providerId="" clId="Web-{B698ECF6-CF66-43B1-A20E-1F716D976CDB}" dt="2019-03-19T20:47:41.044" v="3" actId="1076"/>
      <pc:docMkLst>
        <pc:docMk/>
      </pc:docMkLst>
      <pc:sldChg chg="modSp">
        <pc:chgData name="" userId="" providerId="" clId="Web-{B698ECF6-CF66-43B1-A20E-1F716D976CDB}" dt="2019-03-19T20:47:41.044" v="3" actId="1076"/>
        <pc:sldMkLst>
          <pc:docMk/>
          <pc:sldMk cId="3146903172" sldId="2655"/>
        </pc:sldMkLst>
        <pc:spChg chg="mod">
          <ac:chgData name="" userId="" providerId="" clId="Web-{B698ECF6-CF66-43B1-A20E-1F716D976CDB}" dt="2019-03-19T20:47:36.654" v="2" actId="20577"/>
          <ac:spMkLst>
            <pc:docMk/>
            <pc:sldMk cId="3146903172" sldId="2655"/>
            <ac:spMk id="48" creationId="{B0C08F47-2AE3-D04F-B6E6-4DA222BF1E19}"/>
          </ac:spMkLst>
        </pc:spChg>
        <pc:spChg chg="mod">
          <ac:chgData name="" userId="" providerId="" clId="Web-{B698ECF6-CF66-43B1-A20E-1F716D976CDB}" dt="2019-03-19T20:47:41.044" v="3" actId="1076"/>
          <ac:spMkLst>
            <pc:docMk/>
            <pc:sldMk cId="3146903172" sldId="2655"/>
            <ac:spMk id="53" creationId="{F612CD68-D41B-7247-A883-09EFDC046842}"/>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latin typeface="Arial Regular" charset="0"/>
              <a:ea typeface="Arial Regular" charset="0"/>
              <a:cs typeface="Arial Regular" charset="0"/>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CAD41EB-D3D3-6044-A7B2-6CD4A3F63263}" type="datetimeFigureOut">
              <a:rPr lang="en-US" smtClean="0">
                <a:latin typeface="Arial Regular" charset="0"/>
                <a:ea typeface="Arial Regular" charset="0"/>
                <a:cs typeface="Arial Regular" charset="0"/>
              </a:rPr>
              <a:t>3/19/2019</a:t>
            </a:fld>
            <a:endParaRPr lang="en-US" dirty="0">
              <a:latin typeface="Arial Regular" charset="0"/>
              <a:ea typeface="Arial Regular" charset="0"/>
              <a:cs typeface="Arial Regular" charset="0"/>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latin typeface="Arial Regular" charset="0"/>
              <a:ea typeface="Arial Regular" charset="0"/>
              <a:cs typeface="Arial Regular" charset="0"/>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14B4878-71CB-8F40-B9DD-F26F1F6CA014}" type="slidenum">
              <a:rPr lang="en-US" smtClean="0">
                <a:latin typeface="Arial Regular" charset="0"/>
                <a:ea typeface="Arial Regular" charset="0"/>
                <a:cs typeface="Arial Regular" charset="0"/>
              </a:rPr>
              <a:t>‹#›</a:t>
            </a:fld>
            <a:endParaRPr lang="en-US" dirty="0">
              <a:latin typeface="Arial Regular" charset="0"/>
              <a:ea typeface="Arial Regular" charset="0"/>
              <a:cs typeface="Arial Regular" charset="0"/>
            </a:endParaRPr>
          </a:p>
        </p:txBody>
      </p:sp>
    </p:spTree>
    <p:extLst>
      <p:ext uri="{BB962C8B-B14F-4D97-AF65-F5344CB8AC3E}">
        <p14:creationId xmlns:p14="http://schemas.microsoft.com/office/powerpoint/2010/main" val="4480278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Arial Regular" charset="0"/>
                <a:ea typeface="Arial Regular" charset="0"/>
                <a:cs typeface="Arial Regular"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Arial Regular" charset="0"/>
                <a:ea typeface="Arial Regular" charset="0"/>
                <a:cs typeface="Arial Regular" charset="0"/>
              </a:defRPr>
            </a:lvl1pPr>
          </a:lstStyle>
          <a:p>
            <a:fld id="{D96A0541-C2EF-9848-827E-46BECFB549F3}" type="datetimeFigureOut">
              <a:rPr lang="en-US" smtClean="0"/>
              <a:pPr/>
              <a:t>3/19/2019</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Arial Regular" charset="0"/>
                <a:ea typeface="Arial Regular" charset="0"/>
                <a:cs typeface="Arial Regular"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Arial Regular" charset="0"/>
                <a:ea typeface="Arial Regular" charset="0"/>
                <a:cs typeface="Arial Regular" charset="0"/>
              </a:defRPr>
            </a:lvl1pPr>
          </a:lstStyle>
          <a:p>
            <a:fld id="{6E2E38B8-B0B4-AD41-AC6E-B781F46A9FD3}" type="slidenum">
              <a:rPr lang="en-US" smtClean="0"/>
              <a:pPr/>
              <a:t>‹#›</a:t>
            </a:fld>
            <a:endParaRPr lang="en-US" dirty="0"/>
          </a:p>
        </p:txBody>
      </p:sp>
    </p:spTree>
    <p:extLst>
      <p:ext uri="{BB962C8B-B14F-4D97-AF65-F5344CB8AC3E}">
        <p14:creationId xmlns:p14="http://schemas.microsoft.com/office/powerpoint/2010/main" val="791598581"/>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Arial Regular" charset="0"/>
        <a:ea typeface="+mn-ea"/>
        <a:cs typeface="+mn-cs"/>
      </a:defRPr>
    </a:lvl1pPr>
    <a:lvl2pPr marL="457200" algn="l" defTabSz="914400" rtl="0" eaLnBrk="1" latinLnBrk="0" hangingPunct="1">
      <a:defRPr sz="1200" b="0" i="0" kern="1200">
        <a:solidFill>
          <a:schemeClr val="tx1"/>
        </a:solidFill>
        <a:latin typeface="Arial Regular" charset="0"/>
        <a:ea typeface="+mn-ea"/>
        <a:cs typeface="+mn-cs"/>
      </a:defRPr>
    </a:lvl2pPr>
    <a:lvl3pPr marL="914400" algn="l" defTabSz="914400" rtl="0" eaLnBrk="1" latinLnBrk="0" hangingPunct="1">
      <a:defRPr sz="1200" b="0" i="0" kern="1200">
        <a:solidFill>
          <a:schemeClr val="tx1"/>
        </a:solidFill>
        <a:latin typeface="Arial Regular" charset="0"/>
        <a:ea typeface="+mn-ea"/>
        <a:cs typeface="+mn-cs"/>
      </a:defRPr>
    </a:lvl3pPr>
    <a:lvl4pPr marL="1371600" algn="l" defTabSz="914400" rtl="0" eaLnBrk="1" latinLnBrk="0" hangingPunct="1">
      <a:defRPr sz="1200" b="0" i="0" kern="1200">
        <a:solidFill>
          <a:schemeClr val="tx1"/>
        </a:solidFill>
        <a:latin typeface="Arial Regular" charset="0"/>
        <a:ea typeface="+mn-ea"/>
        <a:cs typeface="+mn-cs"/>
      </a:defRPr>
    </a:lvl4pPr>
    <a:lvl5pPr marL="1828800" algn="l" defTabSz="914400" rtl="0" eaLnBrk="1" latinLnBrk="0" hangingPunct="1">
      <a:defRPr sz="1200" b="0" i="0" kern="1200">
        <a:solidFill>
          <a:schemeClr val="tx1"/>
        </a:solidFill>
        <a:latin typeface="Arial Regular"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3"/>
        <p:cNvGrpSpPr/>
        <p:nvPr/>
      </p:nvGrpSpPr>
      <p:grpSpPr>
        <a:xfrm>
          <a:off x="0" y="0"/>
          <a:ext cx="0" cy="0"/>
          <a:chOff x="0" y="0"/>
          <a:chExt cx="0" cy="0"/>
        </a:xfrm>
      </p:grpSpPr>
      <p:sp>
        <p:nvSpPr>
          <p:cNvPr id="714" name="Shape 714"/>
          <p:cNvSpPr txBox="1">
            <a:spLocks noGrp="1"/>
          </p:cNvSpPr>
          <p:nvPr>
            <p:ph type="body" idx="1"/>
          </p:nvPr>
        </p:nvSpPr>
        <p:spPr>
          <a:xfrm>
            <a:off x="914400" y="4343400"/>
            <a:ext cx="5029199"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None/>
            </a:pPr>
            <a:r>
              <a:rPr lang="en-US" sz="3200" b="0" i="0" u="none" strike="noStrike" cap="none" dirty="0">
                <a:solidFill>
                  <a:schemeClr val="dk1"/>
                </a:solidFill>
                <a:latin typeface="Arial"/>
                <a:ea typeface="Arial"/>
                <a:cs typeface="Arial"/>
                <a:sym typeface="Arial"/>
              </a:rPr>
              <a:t>This shows how we make a forecast.  Basically any forecast starts with observational data and we do too.  And, I think you know we bring in other proprietary data sources like those from PWS.</a:t>
            </a:r>
          </a:p>
          <a:p>
            <a:pPr marL="0" marR="0" lvl="0" indent="0" algn="l" rtl="0">
              <a:spcBef>
                <a:spcPts val="0"/>
              </a:spcBef>
              <a:spcAft>
                <a:spcPts val="0"/>
              </a:spcAft>
              <a:buNone/>
            </a:pPr>
            <a:endParaRPr lang="en-US" sz="3200" b="0" i="0" u="none" strike="noStrike" cap="none" dirty="0">
              <a:solidFill>
                <a:schemeClr val="dk1"/>
              </a:solidFill>
              <a:latin typeface="Arial"/>
              <a:ea typeface="Arial"/>
              <a:cs typeface="Arial"/>
              <a:sym typeface="Arial"/>
            </a:endParaRPr>
          </a:p>
          <a:p>
            <a:pPr marL="0" marR="0" lvl="0" indent="0" algn="l" rtl="0">
              <a:spcBef>
                <a:spcPts val="0"/>
              </a:spcBef>
              <a:spcAft>
                <a:spcPts val="0"/>
              </a:spcAft>
              <a:buNone/>
            </a:pPr>
            <a:r>
              <a:rPr lang="en-US" sz="3200" b="0" i="0" u="none" strike="noStrike" cap="none" dirty="0">
                <a:solidFill>
                  <a:schemeClr val="dk1"/>
                </a:solidFill>
                <a:latin typeface="Arial"/>
                <a:ea typeface="Arial"/>
                <a:cs typeface="Arial"/>
                <a:sym typeface="Arial"/>
              </a:rPr>
              <a:t>However, we also use what is know as numerical weather predication models.  We have had one on these but our exciting news is we are replacing it and leaping at least a generation ahead.  Before I dig in more that I do want to highlight the second part.  </a:t>
            </a:r>
          </a:p>
          <a:p>
            <a:pPr marL="0" marR="0" lvl="0" indent="0" algn="l" rtl="0">
              <a:spcBef>
                <a:spcPts val="0"/>
              </a:spcBef>
              <a:spcAft>
                <a:spcPts val="0"/>
              </a:spcAft>
              <a:buNone/>
            </a:pPr>
            <a:endParaRPr lang="en-US" sz="3200" b="0" i="0" u="none" strike="noStrike" cap="none" dirty="0">
              <a:solidFill>
                <a:schemeClr val="dk1"/>
              </a:solidFill>
              <a:latin typeface="Arial"/>
              <a:ea typeface="Arial"/>
              <a:cs typeface="Arial"/>
              <a:sym typeface="Arial"/>
            </a:endParaRPr>
          </a:p>
          <a:p>
            <a:pPr marL="0" marR="0" lvl="0" indent="0" algn="l" rtl="0">
              <a:spcBef>
                <a:spcPts val="0"/>
              </a:spcBef>
              <a:spcAft>
                <a:spcPts val="0"/>
              </a:spcAft>
              <a:buNone/>
            </a:pPr>
            <a:r>
              <a:rPr lang="en-US" sz="3200" b="0" i="0" u="none" strike="noStrike" cap="none" dirty="0">
                <a:solidFill>
                  <a:schemeClr val="dk1"/>
                </a:solidFill>
                <a:latin typeface="Arial"/>
                <a:ea typeface="Arial"/>
                <a:cs typeface="Arial"/>
                <a:sym typeface="Arial"/>
              </a:rPr>
              <a:t>SECOND CLICK:  I want to highlight that we use AI/ML to produce our forecast.  And I’ll tell you more about how we are improving that. In a moment.</a:t>
            </a:r>
            <a:endParaRPr sz="3200" b="0" i="0" u="none" strike="noStrike" cap="none" dirty="0">
              <a:solidFill>
                <a:schemeClr val="dk1"/>
              </a:solidFill>
              <a:latin typeface="Arial"/>
              <a:ea typeface="Arial"/>
              <a:cs typeface="Arial"/>
              <a:sym typeface="Arial"/>
            </a:endParaRPr>
          </a:p>
        </p:txBody>
      </p:sp>
      <p:sp>
        <p:nvSpPr>
          <p:cNvPr id="715" name="Shape 71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0457663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18D02FFD-07D4-5C4F-BD77-92100817734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371226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mr-IN" dirty="0"/>
              <a:t>…</a:t>
            </a:r>
            <a:r>
              <a:rPr lang="en-US" dirty="0"/>
              <a:t> and </a:t>
            </a:r>
            <a:r>
              <a:rPr lang="en-US" sz="1200" kern="1200" dirty="0">
                <a:solidFill>
                  <a:schemeClr val="tx1"/>
                </a:solidFill>
                <a:effectLst/>
                <a:latin typeface="+mn-lt"/>
                <a:ea typeface="+mn-ea"/>
                <a:cs typeface="+mn-cs"/>
              </a:rPr>
              <a:t>applies weighting factors to each of the 162 forecasts to arrive at a single final forecast. Individual weights are applied to each component of the weather such as temperature, precipitation, wind direction and speed, humidity, pressure, etc. The weights are generated through machine learning and vary continuously based on factors like geography, how recently readings have been taken, time of day, type of weather, and how accurate recent forecasts in comparison with actual results. </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B50F86D4-1C2B-429E-8126-E822CC343766}" type="slidenum">
              <a:rPr lang="en-US" smtClean="0"/>
              <a:t>6</a:t>
            </a:fld>
            <a:endParaRPr lang="en-US" dirty="0"/>
          </a:p>
        </p:txBody>
      </p:sp>
    </p:spTree>
    <p:extLst>
      <p:ext uri="{BB962C8B-B14F-4D97-AF65-F5344CB8AC3E}">
        <p14:creationId xmlns:p14="http://schemas.microsoft.com/office/powerpoint/2010/main" val="33008255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rtl="0">
              <a:spcBef>
                <a:spcPts val="0"/>
              </a:spcBef>
              <a:spcAft>
                <a:spcPts val="0"/>
              </a:spcAft>
              <a:buNone/>
            </a:pPr>
            <a:endParaRPr lang="en-US" dirty="0"/>
          </a:p>
        </p:txBody>
      </p:sp>
      <p:sp>
        <p:nvSpPr>
          <p:cNvPr id="4" name="Slide Number Placeholder 3"/>
          <p:cNvSpPr>
            <a:spLocks noGrp="1"/>
          </p:cNvSpPr>
          <p:nvPr>
            <p:ph type="sldNum" sz="quarter" idx="10"/>
          </p:nvPr>
        </p:nvSpPr>
        <p:spPr/>
        <p:txBody>
          <a:bodyPr/>
          <a:lstStyle/>
          <a:p>
            <a:fld id="{18D02FFD-07D4-5C4F-BD77-921008177348}" type="slidenum">
              <a:rPr lang="en-US" smtClean="0"/>
              <a:t>8</a:t>
            </a:fld>
            <a:endParaRPr lang="en-US"/>
          </a:p>
        </p:txBody>
      </p:sp>
    </p:spTree>
    <p:extLst>
      <p:ext uri="{BB962C8B-B14F-4D97-AF65-F5344CB8AC3E}">
        <p14:creationId xmlns:p14="http://schemas.microsoft.com/office/powerpoint/2010/main" val="39656458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3"/>
        <p:cNvGrpSpPr/>
        <p:nvPr/>
      </p:nvGrpSpPr>
      <p:grpSpPr>
        <a:xfrm>
          <a:off x="0" y="0"/>
          <a:ext cx="0" cy="0"/>
          <a:chOff x="0" y="0"/>
          <a:chExt cx="0" cy="0"/>
        </a:xfrm>
      </p:grpSpPr>
      <p:sp>
        <p:nvSpPr>
          <p:cNvPr id="494" name="Shape 494"/>
          <p:cNvSpPr txBox="1">
            <a:spLocks noGrp="1"/>
          </p:cNvSpPr>
          <p:nvPr>
            <p:ph type="body" idx="1"/>
          </p:nvPr>
        </p:nvSpPr>
        <p:spPr>
          <a:xfrm>
            <a:off x="914400" y="4343400"/>
            <a:ext cx="50292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
        <p:nvSpPr>
          <p:cNvPr id="495" name="Shape 49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490791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5"/>
        <p:cNvGrpSpPr/>
        <p:nvPr/>
      </p:nvGrpSpPr>
      <p:grpSpPr>
        <a:xfrm>
          <a:off x="0" y="0"/>
          <a:ext cx="0" cy="0"/>
          <a:chOff x="0" y="0"/>
          <a:chExt cx="0" cy="0"/>
        </a:xfrm>
      </p:grpSpPr>
      <p:sp>
        <p:nvSpPr>
          <p:cNvPr id="1436" name="Shape 1436"/>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437" name="Shape 1437"/>
          <p:cNvSpPr txBox="1">
            <a:spLocks noGrp="1"/>
          </p:cNvSpPr>
          <p:nvPr>
            <p:ph type="body" idx="1"/>
          </p:nvPr>
        </p:nvSpPr>
        <p:spPr>
          <a:xfrm>
            <a:off x="685800" y="4400550"/>
            <a:ext cx="5486400" cy="36006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100" b="0" i="0" u="none" strike="noStrike" cap="none" dirty="0">
                <a:solidFill>
                  <a:schemeClr val="dk1"/>
                </a:solidFill>
                <a:latin typeface="+mn-lt"/>
                <a:ea typeface="+mn-ea"/>
                <a:cs typeface="+mn-cs"/>
                <a:sym typeface="Calibri"/>
              </a:rPr>
              <a:t>https://</a:t>
            </a:r>
            <a:r>
              <a:rPr lang="en-US" sz="1100" b="0" i="0" u="none" strike="noStrike" cap="none" dirty="0" err="1">
                <a:solidFill>
                  <a:schemeClr val="dk1"/>
                </a:solidFill>
                <a:latin typeface="+mn-lt"/>
                <a:ea typeface="+mn-ea"/>
                <a:cs typeface="+mn-cs"/>
                <a:sym typeface="Calibri"/>
              </a:rPr>
              <a:t>ibm.box.com</a:t>
            </a:r>
            <a:r>
              <a:rPr lang="en-US" sz="1100" b="0" i="0" u="none" strike="noStrike" cap="none" dirty="0">
                <a:solidFill>
                  <a:schemeClr val="dk1"/>
                </a:solidFill>
                <a:latin typeface="+mn-lt"/>
                <a:ea typeface="+mn-ea"/>
                <a:cs typeface="+mn-cs"/>
                <a:sym typeface="Calibri"/>
              </a:rPr>
              <a:t>/s/392f15fra3sd3xob2sxezid07x9i3t5f</a:t>
            </a:r>
            <a:endParaRPr lang="en-US" sz="11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ct val="25000"/>
              <a:buFont typeface="Calibri"/>
              <a:buNone/>
            </a:pPr>
            <a:endParaRPr sz="1100" dirty="0">
              <a:latin typeface="Arial"/>
              <a:ea typeface="Arial"/>
              <a:cs typeface="Arial"/>
              <a:sym typeface="Arial"/>
            </a:endParaRPr>
          </a:p>
        </p:txBody>
      </p:sp>
      <p:sp>
        <p:nvSpPr>
          <p:cNvPr id="1438" name="Shape 1438"/>
          <p:cNvSpPr txBox="1">
            <a:spLocks noGrp="1"/>
          </p:cNvSpPr>
          <p:nvPr>
            <p:ph type="sldNum" idx="12"/>
          </p:nvPr>
        </p:nvSpPr>
        <p:spPr>
          <a:xfrm>
            <a:off x="3884612" y="8685213"/>
            <a:ext cx="2971800" cy="458700"/>
          </a:xfrm>
          <a:prstGeom prst="rect">
            <a:avLst/>
          </a:prstGeom>
          <a:noFill/>
          <a:ln>
            <a:noFill/>
          </a:ln>
        </p:spPr>
        <p:txBody>
          <a:bodyPr lIns="91425" tIns="45700" rIns="91425" bIns="45700" anchor="b" anchorCtr="0">
            <a:noAutofit/>
          </a:bodyPr>
          <a:lstStyle/>
          <a:p>
            <a:pPr marL="0" marR="0" lvl="0" indent="0" algn="r" defTabSz="1219200" rtl="0" eaLnBrk="1" fontAlgn="auto" latinLnBrk="0" hangingPunct="0">
              <a:lnSpc>
                <a:spcPct val="100000"/>
              </a:lnSpc>
              <a:spcBef>
                <a:spcPts val="0"/>
              </a:spcBef>
              <a:spcAft>
                <a:spcPts val="0"/>
              </a:spcAft>
              <a:buClrTx/>
              <a:buSzPct val="25000"/>
              <a:buFontTx/>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1219200" rtl="0" eaLnBrk="1" fontAlgn="auto" latinLnBrk="0" hangingPunct="0">
                <a:lnSpc>
                  <a:spcPct val="100000"/>
                </a:lnSpc>
                <a:spcBef>
                  <a:spcPts val="0"/>
                </a:spcBef>
                <a:spcAft>
                  <a:spcPts val="0"/>
                </a:spcAft>
                <a:buClrTx/>
                <a:buSzPct val="25000"/>
                <a:buFontTx/>
                <a:buNone/>
                <a:tabLst/>
                <a:defRPr/>
              </a:pPr>
              <a:t>12</a:t>
            </a:fld>
            <a:endParaRPr kumimoji="0" lang="en-US" sz="12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32070764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3" name="Footer Placeholder 2"/>
          <p:cNvSpPr>
            <a:spLocks noGrp="1"/>
          </p:cNvSpPr>
          <p:nvPr>
            <p:ph type="ftr" sz="quarter" idx="10"/>
          </p:nvPr>
        </p:nvSpPr>
        <p:spPr/>
        <p:txBody>
          <a:bodyPr/>
          <a:lstStyle/>
          <a:p>
            <a:r>
              <a:rPr lang="en-US" dirty="0"/>
              <a:t>Watson Media and Weather / Essential U. / Jan. 28, 2019 / © 2018 IBM Corporation</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393811" y="4690745"/>
            <a:ext cx="521589" cy="211455"/>
          </a:xfrm>
          <a:prstGeom prst="rect">
            <a:avLst/>
          </a:prstGeom>
        </p:spPr>
      </p:pic>
    </p:spTree>
    <p:extLst>
      <p:ext uri="{BB962C8B-B14F-4D97-AF65-F5344CB8AC3E}">
        <p14:creationId xmlns:p14="http://schemas.microsoft.com/office/powerpoint/2010/main" val="22343510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1_insight, text, boxes">
    <p:spTree>
      <p:nvGrpSpPr>
        <p:cNvPr id="1" name=""/>
        <p:cNvGrpSpPr/>
        <p:nvPr/>
      </p:nvGrpSpPr>
      <p:grpSpPr>
        <a:xfrm>
          <a:off x="0" y="0"/>
          <a:ext cx="0" cy="0"/>
          <a:chOff x="0" y="0"/>
          <a:chExt cx="0" cy="0"/>
        </a:xfrm>
      </p:grpSpPr>
      <p:sp>
        <p:nvSpPr>
          <p:cNvPr id="14" name="Content Placeholder 13"/>
          <p:cNvSpPr>
            <a:spLocks noGrp="1"/>
          </p:cNvSpPr>
          <p:nvPr>
            <p:ph sz="quarter" idx="17"/>
          </p:nvPr>
        </p:nvSpPr>
        <p:spPr>
          <a:xfrm>
            <a:off x="4572001" y="2571750"/>
            <a:ext cx="4572000" cy="2571750"/>
          </a:xfrm>
          <a:solidFill>
            <a:schemeClr val="accent2"/>
          </a:solidFill>
        </p:spPr>
        <p:txBody>
          <a:bodyPr lIns="304424" tIns="255750" rIns="304424" bIns="304424"/>
          <a:lstStyle>
            <a:lvl1pPr>
              <a:defRPr sz="1425">
                <a:solidFill>
                  <a:schemeClr val="bg2"/>
                </a:solidFill>
              </a:defRPr>
            </a:lvl1pPr>
          </a:lstStyle>
          <a:p>
            <a:pPr lvl="0"/>
            <a:r>
              <a:rPr lang="en-US"/>
              <a:t>Click to edit Master text styles</a:t>
            </a:r>
          </a:p>
        </p:txBody>
      </p:sp>
      <p:sp>
        <p:nvSpPr>
          <p:cNvPr id="3" name="Slide Number Placeholder 2"/>
          <p:cNvSpPr>
            <a:spLocks noGrp="1"/>
          </p:cNvSpPr>
          <p:nvPr>
            <p:ph type="sldNum" sz="quarter" idx="10"/>
          </p:nvPr>
        </p:nvSpPr>
        <p:spPr/>
        <p:txBody>
          <a:bodyPr/>
          <a:lstStyle>
            <a:lvl1pPr>
              <a:defRPr>
                <a:solidFill>
                  <a:schemeClr val="bg2"/>
                </a:solidFill>
              </a:defRPr>
            </a:lvl1pPr>
          </a:lstStyle>
          <a:p>
            <a:fld id="{D0BE6F14-FF48-0F4F-A8AA-2E3F25371E4A}" type="slidenum">
              <a:rPr lang="en-US" smtClean="0">
                <a:solidFill>
                  <a:srgbClr val="FFFFFF"/>
                </a:solidFill>
                <a:latin typeface="IBM Plex Sans"/>
              </a:rPr>
              <a:pPr/>
              <a:t>‹#›</a:t>
            </a:fld>
            <a:endParaRPr lang="en-US" dirty="0">
              <a:solidFill>
                <a:srgbClr val="FFFFFF"/>
              </a:solidFill>
              <a:latin typeface="IBM Plex Sans"/>
            </a:endParaRPr>
          </a:p>
        </p:txBody>
      </p:sp>
      <p:sp>
        <p:nvSpPr>
          <p:cNvPr id="4" name="Footer Placeholder 3"/>
          <p:cNvSpPr>
            <a:spLocks noGrp="1"/>
          </p:cNvSpPr>
          <p:nvPr>
            <p:ph type="ftr" sz="quarter" idx="11"/>
          </p:nvPr>
        </p:nvSpPr>
        <p:spPr/>
        <p:txBody>
          <a:bodyPr/>
          <a:lstStyle/>
          <a:p>
            <a:r>
              <a:rPr lang="de-DE" dirty="0">
                <a:solidFill>
                  <a:srgbClr val="000000"/>
                </a:solidFill>
                <a:latin typeface="IBM Plex Sans"/>
              </a:rPr>
              <a:t>Think 2018 / DOC ID / Month XX, 2018 / © 2018 IBM Corporation</a:t>
            </a:r>
            <a:endParaRPr lang="en-US" dirty="0">
              <a:solidFill>
                <a:srgbClr val="000000"/>
              </a:solidFill>
              <a:latin typeface="IBM Plex Sans"/>
            </a:endParaRPr>
          </a:p>
        </p:txBody>
      </p:sp>
      <p:sp>
        <p:nvSpPr>
          <p:cNvPr id="12" name="Text Placeholder 11"/>
          <p:cNvSpPr>
            <a:spLocks noGrp="1"/>
          </p:cNvSpPr>
          <p:nvPr>
            <p:ph type="body" sz="quarter" idx="13"/>
          </p:nvPr>
        </p:nvSpPr>
        <p:spPr>
          <a:xfrm>
            <a:off x="228600" y="192029"/>
            <a:ext cx="4114800" cy="300037"/>
          </a:xfrm>
        </p:spPr>
        <p:txBody>
          <a:bodyPr/>
          <a:lstStyle>
            <a:lvl1pPr>
              <a:defRPr sz="1575"/>
            </a:lvl1pPr>
          </a:lstStyle>
          <a:p>
            <a:pPr lvl="0"/>
            <a:r>
              <a:rPr lang="en-US" dirty="0"/>
              <a:t>Click to edit Master text styles</a:t>
            </a:r>
          </a:p>
        </p:txBody>
      </p:sp>
      <p:sp>
        <p:nvSpPr>
          <p:cNvPr id="7" name="Text Placeholder 6"/>
          <p:cNvSpPr>
            <a:spLocks noGrp="1"/>
          </p:cNvSpPr>
          <p:nvPr>
            <p:ph type="body" sz="quarter" idx="14"/>
          </p:nvPr>
        </p:nvSpPr>
        <p:spPr>
          <a:xfrm>
            <a:off x="228600" y="1097288"/>
            <a:ext cx="4114800" cy="3488731"/>
          </a:xfrm>
        </p:spPr>
        <p:txBody>
          <a:bodyPr/>
          <a:lstStyle>
            <a:lvl1pPr>
              <a:defRPr sz="1575"/>
            </a:lvl1pPr>
            <a:lvl2pPr>
              <a:defRPr sz="1425"/>
            </a:lvl2pPr>
            <a:lvl3pPr>
              <a:defRPr sz="1425"/>
            </a:lvl3pPr>
            <a:lvl4pPr>
              <a:defRPr sz="1425"/>
            </a:lvl4pPr>
            <a:lvl5pPr>
              <a:defRPr sz="1425"/>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7"/>
          <p:cNvSpPr>
            <a:spLocks noGrp="1"/>
          </p:cNvSpPr>
          <p:nvPr>
            <p:ph sz="quarter" idx="15"/>
          </p:nvPr>
        </p:nvSpPr>
        <p:spPr>
          <a:xfrm>
            <a:off x="6858000" y="0"/>
            <a:ext cx="2286000" cy="2571750"/>
          </a:xfrm>
          <a:solidFill>
            <a:schemeClr val="bg1"/>
          </a:solidFill>
        </p:spPr>
        <p:txBody>
          <a:bodyPr lIns="304424" tIns="255750" rIns="304424" bIns="304424"/>
          <a:lstStyle>
            <a:lvl1pPr>
              <a:defRPr sz="1425">
                <a:solidFill>
                  <a:schemeClr val="bg2"/>
                </a:solidFill>
              </a:defRPr>
            </a:lvl1pPr>
          </a:lstStyle>
          <a:p>
            <a:pPr lvl="0"/>
            <a:r>
              <a:rPr lang="en-US"/>
              <a:t>Click to edit Master text styles</a:t>
            </a:r>
          </a:p>
        </p:txBody>
      </p:sp>
      <p:sp>
        <p:nvSpPr>
          <p:cNvPr id="10" name="Content Placeholder 9"/>
          <p:cNvSpPr>
            <a:spLocks noGrp="1"/>
          </p:cNvSpPr>
          <p:nvPr>
            <p:ph sz="quarter" idx="16"/>
          </p:nvPr>
        </p:nvSpPr>
        <p:spPr>
          <a:xfrm>
            <a:off x="4572000" y="0"/>
            <a:ext cx="2286000" cy="2571750"/>
          </a:xfrm>
          <a:solidFill>
            <a:schemeClr val="accent3"/>
          </a:solidFill>
        </p:spPr>
        <p:txBody>
          <a:bodyPr lIns="304424" tIns="255750" rIns="304424" bIns="304424"/>
          <a:lstStyle>
            <a:lvl1pPr>
              <a:defRPr sz="1425">
                <a:solidFill>
                  <a:schemeClr val="bg2"/>
                </a:solidFill>
              </a:defRPr>
            </a:lvl1pPr>
          </a:lstStyle>
          <a:p>
            <a:pPr lvl="0"/>
            <a:r>
              <a:rPr lang="en-US" dirty="0"/>
              <a:t>Click to edit Master text styles</a:t>
            </a:r>
          </a:p>
        </p:txBody>
      </p:sp>
    </p:spTree>
    <p:extLst>
      <p:ext uri="{BB962C8B-B14F-4D97-AF65-F5344CB8AC3E}">
        <p14:creationId xmlns:p14="http://schemas.microsoft.com/office/powerpoint/2010/main" val="10592403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cSld name="Blank">
    <p:bg>
      <p:bgPr>
        <a:solidFill>
          <a:srgbClr val="FFFFFF"/>
        </a:solidFill>
        <a:effectLst/>
      </p:bgPr>
    </p:bg>
    <p:spTree>
      <p:nvGrpSpPr>
        <p:cNvPr id="1" name="Shape 52"/>
        <p:cNvGrpSpPr/>
        <p:nvPr/>
      </p:nvGrpSpPr>
      <p:grpSpPr>
        <a:xfrm>
          <a:off x="0" y="0"/>
          <a:ext cx="0" cy="0"/>
          <a:chOff x="0" y="0"/>
          <a:chExt cx="0" cy="0"/>
        </a:xfrm>
      </p:grpSpPr>
      <p:sp>
        <p:nvSpPr>
          <p:cNvPr id="53" name="Shape 53"/>
          <p:cNvSpPr txBox="1">
            <a:spLocks noGrp="1"/>
          </p:cNvSpPr>
          <p:nvPr>
            <p:ph type="sldNum" idx="12"/>
          </p:nvPr>
        </p:nvSpPr>
        <p:spPr>
          <a:xfrm>
            <a:off x="345081" y="4854667"/>
            <a:ext cx="68331" cy="64806"/>
          </a:xfrm>
          <a:prstGeom prst="rect">
            <a:avLst/>
          </a:prstGeom>
          <a:noFill/>
          <a:ln>
            <a:noFill/>
          </a:ln>
        </p:spPr>
        <p:txBody>
          <a:bodyPr lIns="0" tIns="0" rIns="0" bIns="0" anchor="b" anchorCtr="0">
            <a:noAutofit/>
          </a:bodyPr>
          <a:lstStyle/>
          <a:p>
            <a:pPr algn="l">
              <a:buClr>
                <a:srgbClr val="696969"/>
              </a:buClr>
              <a:buSzPct val="25000"/>
            </a:pPr>
            <a:fld id="{00000000-1234-1234-1234-123412341234}" type="slidenum">
              <a:rPr lang="en-US" sz="450" smtClean="0">
                <a:solidFill>
                  <a:srgbClr val="696969"/>
                </a:solidFill>
                <a:latin typeface="Arial"/>
                <a:ea typeface="Arial"/>
                <a:cs typeface="Arial"/>
                <a:sym typeface="Arial"/>
              </a:rPr>
              <a:pPr algn="l">
                <a:buClr>
                  <a:srgbClr val="696969"/>
                </a:buClr>
                <a:buSzPct val="25000"/>
              </a:pPr>
              <a:t>‹#›</a:t>
            </a:fld>
            <a:endParaRPr lang="en-US" sz="450">
              <a:solidFill>
                <a:srgbClr val="696969"/>
              </a:solidFill>
              <a:latin typeface="Arial"/>
              <a:ea typeface="Arial"/>
              <a:cs typeface="Arial"/>
              <a:sym typeface="Arial"/>
            </a:endParaRPr>
          </a:p>
        </p:txBody>
      </p:sp>
    </p:spTree>
    <p:extLst>
      <p:ext uri="{BB962C8B-B14F-4D97-AF65-F5344CB8AC3E}">
        <p14:creationId xmlns:p14="http://schemas.microsoft.com/office/powerpoint/2010/main" val="7913617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6" name="Rectangle 5"/>
          <p:cNvSpPr/>
          <p:nvPr userDrawn="1"/>
        </p:nvSpPr>
        <p:spPr>
          <a:xfrm flipV="1">
            <a:off x="0" y="0"/>
            <a:ext cx="9144000" cy="100012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7150" tIns="28575" rIns="57150" bIns="28575" numCol="1" spcCol="0" rtlCol="0" fromWordArt="0" anchor="ctr" anchorCtr="0" forceAA="0" compatLnSpc="1">
            <a:prstTxWarp prst="textNoShape">
              <a:avLst/>
            </a:prstTxWarp>
            <a:noAutofit/>
          </a:bodyPr>
          <a:lstStyle/>
          <a:p>
            <a:pPr algn="ctr" defTabSz="685772"/>
            <a:endParaRPr lang="en-US" sz="1350" dirty="0">
              <a:solidFill>
                <a:srgbClr val="000E5E"/>
              </a:solidFill>
              <a:latin typeface="IBM Plex Sans Regular" charset="0"/>
            </a:endParaRPr>
          </a:p>
        </p:txBody>
      </p:sp>
      <p:sp>
        <p:nvSpPr>
          <p:cNvPr id="2" name="Title 1"/>
          <p:cNvSpPr>
            <a:spLocks noGrp="1"/>
          </p:cNvSpPr>
          <p:nvPr>
            <p:ph type="title" hasCustomPrompt="1"/>
          </p:nvPr>
        </p:nvSpPr>
        <p:spPr>
          <a:xfrm>
            <a:off x="285750" y="428625"/>
            <a:ext cx="7715250" cy="714375"/>
          </a:xfrm>
        </p:spPr>
        <p:txBody>
          <a:bodyPr>
            <a:noAutofit/>
          </a:bodyPr>
          <a:lstStyle>
            <a:lvl1pPr>
              <a:defRPr>
                <a:solidFill>
                  <a:schemeClr val="bg2"/>
                </a:solidFill>
              </a:defRPr>
            </a:lvl1pPr>
          </a:lstStyle>
          <a:p>
            <a:r>
              <a:rPr lang="en-US" dirty="0"/>
              <a:t>Click to edit Master title style</a:t>
            </a:r>
            <a:br>
              <a:rPr lang="en-US" dirty="0"/>
            </a:br>
            <a:endParaRPr lang="en-US" dirty="0"/>
          </a:p>
        </p:txBody>
      </p:sp>
      <p:sp>
        <p:nvSpPr>
          <p:cNvPr id="3" name="Content Placeholder 2"/>
          <p:cNvSpPr>
            <a:spLocks noGrp="1"/>
          </p:cNvSpPr>
          <p:nvPr>
            <p:ph idx="1"/>
          </p:nvPr>
        </p:nvSpPr>
        <p:spPr>
          <a:xfrm>
            <a:off x="285750" y="1285875"/>
            <a:ext cx="4143375" cy="3286125"/>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0"/>
          </p:nvPr>
        </p:nvSpPr>
        <p:spPr>
          <a:xfrm>
            <a:off x="4572000" y="1285875"/>
            <a:ext cx="4286250" cy="3286125"/>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11"/>
          </p:nvPr>
        </p:nvSpPr>
        <p:spPr>
          <a:xfrm>
            <a:off x="268605" y="165735"/>
            <a:ext cx="4114800" cy="171450"/>
          </a:xfrm>
        </p:spPr>
        <p:txBody>
          <a:bodyPr tIns="0">
            <a:noAutofit/>
          </a:bodyPr>
          <a:lstStyle>
            <a:lvl1pPr>
              <a:defRPr sz="1000">
                <a:solidFill>
                  <a:schemeClr val="accent1"/>
                </a:solidFill>
              </a:defRPr>
            </a:lvl1pPr>
            <a:lvl2pPr>
              <a:defRPr sz="1000">
                <a:solidFill>
                  <a:schemeClr val="accent1"/>
                </a:solidFill>
              </a:defRPr>
            </a:lvl2pPr>
            <a:lvl3pPr>
              <a:defRPr sz="1000">
                <a:solidFill>
                  <a:schemeClr val="accent1"/>
                </a:solidFill>
              </a:defRPr>
            </a:lvl3pPr>
            <a:lvl4pPr>
              <a:defRPr sz="1000">
                <a:solidFill>
                  <a:schemeClr val="accent1"/>
                </a:solidFill>
              </a:defRPr>
            </a:lvl4pPr>
          </a:lstStyle>
          <a:p>
            <a:pPr lvl="0"/>
            <a:r>
              <a:rPr lang="en-US" dirty="0"/>
              <a:t>Click to edit Master text styles</a:t>
            </a:r>
          </a:p>
        </p:txBody>
      </p:sp>
      <p:sp>
        <p:nvSpPr>
          <p:cNvPr id="9" name="Text Placeholder 23"/>
          <p:cNvSpPr>
            <a:spLocks noGrp="1"/>
          </p:cNvSpPr>
          <p:nvPr>
            <p:ph type="body" sz="quarter" idx="14" hasCustomPrompt="1"/>
          </p:nvPr>
        </p:nvSpPr>
        <p:spPr>
          <a:xfrm>
            <a:off x="257175" y="4589145"/>
            <a:ext cx="4171950" cy="285750"/>
          </a:xfrm>
        </p:spPr>
        <p:txBody>
          <a:bodyPr tIns="0" anchor="b"/>
          <a:lstStyle>
            <a:lvl1pPr>
              <a:defRPr sz="563" b="0">
                <a:solidFill>
                  <a:schemeClr val="tx1">
                    <a:alpha val="70000"/>
                  </a:schemeClr>
                </a:solidFill>
              </a:defRPr>
            </a:lvl1pPr>
            <a:lvl2pPr>
              <a:defRPr sz="563"/>
            </a:lvl2pPr>
            <a:lvl3pPr>
              <a:defRPr sz="563"/>
            </a:lvl3pPr>
            <a:lvl4pPr>
              <a:defRPr sz="563"/>
            </a:lvl4pPr>
            <a:lvl5pPr>
              <a:defRPr sz="563"/>
            </a:lvl5pPr>
          </a:lstStyle>
          <a:p>
            <a:pPr lvl="0"/>
            <a:r>
              <a:rPr lang="en-US" dirty="0"/>
              <a:t>Source: Edit source here</a:t>
            </a:r>
          </a:p>
        </p:txBody>
      </p:sp>
    </p:spTree>
    <p:extLst>
      <p:ext uri="{BB962C8B-B14F-4D97-AF65-F5344CB8AC3E}">
        <p14:creationId xmlns:p14="http://schemas.microsoft.com/office/powerpoint/2010/main" val="26720595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Footer Placeholder 2"/>
          <p:cNvSpPr>
            <a:spLocks noGrp="1"/>
          </p:cNvSpPr>
          <p:nvPr>
            <p:ph type="ftr" sz="quarter" idx="10"/>
          </p:nvPr>
        </p:nvSpPr>
        <p:spPr/>
        <p:txBody>
          <a:bodyPr/>
          <a:lstStyle/>
          <a:p>
            <a:r>
              <a:rPr lang="en-US" dirty="0"/>
              <a:t>Watson Media and Weather / Essential U. / Jan. 28, 2019 / © 2018 IBM Corporation</a:t>
            </a:r>
          </a:p>
        </p:txBody>
      </p:sp>
      <p:sp>
        <p:nvSpPr>
          <p:cNvPr id="4" name="Slide Number Placeholder 3"/>
          <p:cNvSpPr>
            <a:spLocks noGrp="1"/>
          </p:cNvSpPr>
          <p:nvPr>
            <p:ph type="sldNum" sz="quarter" idx="11"/>
          </p:nvPr>
        </p:nvSpPr>
        <p:spPr/>
        <p:txBody>
          <a:bodyPr/>
          <a:lstStyle/>
          <a:p>
            <a:fld id="{59395FB3-9C97-154F-86B2-7E381B951268}" type="slidenum">
              <a:rPr lang="en-US" smtClean="0"/>
              <a:pPr/>
              <a:t>‹#›</a:t>
            </a:fld>
            <a:endParaRPr lang="en-US" dirty="0"/>
          </a:p>
        </p:txBody>
      </p:sp>
    </p:spTree>
    <p:extLst>
      <p:ext uri="{BB962C8B-B14F-4D97-AF65-F5344CB8AC3E}">
        <p14:creationId xmlns:p14="http://schemas.microsoft.com/office/powerpoint/2010/main" val="38590208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act, number">
    <p:spTree>
      <p:nvGrpSpPr>
        <p:cNvPr id="1" name=""/>
        <p:cNvGrpSpPr/>
        <p:nvPr/>
      </p:nvGrpSpPr>
      <p:grpSpPr>
        <a:xfrm>
          <a:off x="0" y="0"/>
          <a:ext cx="0" cy="0"/>
          <a:chOff x="0" y="0"/>
          <a:chExt cx="0" cy="0"/>
        </a:xfrm>
      </p:grpSpPr>
      <p:sp>
        <p:nvSpPr>
          <p:cNvPr id="2" name="Title 1"/>
          <p:cNvSpPr>
            <a:spLocks noGrp="1"/>
          </p:cNvSpPr>
          <p:nvPr>
            <p:ph type="title"/>
          </p:nvPr>
        </p:nvSpPr>
        <p:spPr>
          <a:xfrm>
            <a:off x="219456" y="219456"/>
            <a:ext cx="4133088" cy="804672"/>
          </a:xfrm>
        </p:spPr>
        <p:txBody>
          <a:bodyPr/>
          <a:lstStyle>
            <a:lvl1pPr>
              <a:defRPr sz="1600"/>
            </a:lvl1pPr>
          </a:lstStyle>
          <a:p>
            <a:r>
              <a:rPr lang="en-US"/>
              <a:t>Click to edit Master title style</a:t>
            </a:r>
            <a:endParaRPr lang="en-US" dirty="0"/>
          </a:p>
        </p:txBody>
      </p:sp>
      <p:sp>
        <p:nvSpPr>
          <p:cNvPr id="3" name="Footer Placeholder 2"/>
          <p:cNvSpPr>
            <a:spLocks noGrp="1"/>
          </p:cNvSpPr>
          <p:nvPr>
            <p:ph type="ftr" sz="quarter" idx="10"/>
          </p:nvPr>
        </p:nvSpPr>
        <p:spPr/>
        <p:txBody>
          <a:bodyPr/>
          <a:lstStyle/>
          <a:p>
            <a:r>
              <a:rPr lang="en-US" dirty="0"/>
              <a:t>Watson Media and Weather / Essential U. / Jan. 28, 2019 / © 2018 IBM Corporation</a:t>
            </a:r>
          </a:p>
        </p:txBody>
      </p:sp>
      <p:sp>
        <p:nvSpPr>
          <p:cNvPr id="4" name="Slide Number Placeholder 3"/>
          <p:cNvSpPr>
            <a:spLocks noGrp="1"/>
          </p:cNvSpPr>
          <p:nvPr>
            <p:ph type="sldNum" sz="quarter" idx="11"/>
          </p:nvPr>
        </p:nvSpPr>
        <p:spPr/>
        <p:txBody>
          <a:bodyPr/>
          <a:lstStyle/>
          <a:p>
            <a:fld id="{59395FB3-9C97-154F-86B2-7E381B951268}" type="slidenum">
              <a:rPr lang="en-US" smtClean="0"/>
              <a:pPr/>
              <a:t>‹#›</a:t>
            </a:fld>
            <a:endParaRPr lang="en-US" dirty="0"/>
          </a:p>
        </p:txBody>
      </p:sp>
      <p:sp>
        <p:nvSpPr>
          <p:cNvPr id="6" name="Text Placeholder 5"/>
          <p:cNvSpPr>
            <a:spLocks noGrp="1"/>
          </p:cNvSpPr>
          <p:nvPr>
            <p:ph type="body" sz="quarter" idx="12"/>
          </p:nvPr>
        </p:nvSpPr>
        <p:spPr>
          <a:xfrm>
            <a:off x="137160" y="1133856"/>
            <a:ext cx="4206240" cy="3361944"/>
          </a:xfrm>
        </p:spPr>
        <p:txBody>
          <a:bodyPr/>
          <a:lstStyle>
            <a:lvl1pPr>
              <a:lnSpc>
                <a:spcPct val="90000"/>
              </a:lnSpc>
              <a:defRPr sz="9600" b="1"/>
            </a:lvl1pPr>
          </a:lstStyle>
          <a:p>
            <a:pPr lvl="0"/>
            <a:r>
              <a:rPr lang="en-US"/>
              <a:t>Edit Master text styles</a:t>
            </a:r>
          </a:p>
        </p:txBody>
      </p:sp>
    </p:spTree>
    <p:extLst>
      <p:ext uri="{BB962C8B-B14F-4D97-AF65-F5344CB8AC3E}">
        <p14:creationId xmlns:p14="http://schemas.microsoft.com/office/powerpoint/2010/main" val="3508769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ig text">
    <p:spTree>
      <p:nvGrpSpPr>
        <p:cNvPr id="1" name=""/>
        <p:cNvGrpSpPr/>
        <p:nvPr/>
      </p:nvGrpSpPr>
      <p:grpSpPr>
        <a:xfrm>
          <a:off x="0" y="0"/>
          <a:ext cx="0" cy="0"/>
          <a:chOff x="0" y="0"/>
          <a:chExt cx="0" cy="0"/>
        </a:xfrm>
      </p:grpSpPr>
      <p:sp>
        <p:nvSpPr>
          <p:cNvPr id="2" name="Title 1"/>
          <p:cNvSpPr>
            <a:spLocks noGrp="1"/>
          </p:cNvSpPr>
          <p:nvPr>
            <p:ph type="title"/>
          </p:nvPr>
        </p:nvSpPr>
        <p:spPr>
          <a:xfrm>
            <a:off x="137160" y="91440"/>
            <a:ext cx="8778172" cy="4404360"/>
          </a:xfrm>
        </p:spPr>
        <p:txBody>
          <a:bodyPr/>
          <a:lstStyle>
            <a:lvl1pPr>
              <a:defRPr sz="9600" b="1"/>
            </a:lvl1pPr>
          </a:lstStyle>
          <a:p>
            <a:r>
              <a:rPr lang="en-US"/>
              <a:t>Click to edit Master title style</a:t>
            </a:r>
            <a:endParaRPr lang="en-US" dirty="0"/>
          </a:p>
        </p:txBody>
      </p:sp>
      <p:sp>
        <p:nvSpPr>
          <p:cNvPr id="3" name="Footer Placeholder 2"/>
          <p:cNvSpPr>
            <a:spLocks noGrp="1"/>
          </p:cNvSpPr>
          <p:nvPr>
            <p:ph type="ftr" sz="quarter" idx="10"/>
          </p:nvPr>
        </p:nvSpPr>
        <p:spPr/>
        <p:txBody>
          <a:bodyPr/>
          <a:lstStyle/>
          <a:p>
            <a:r>
              <a:rPr lang="en-US" dirty="0"/>
              <a:t>Watson Media and Weather / Essential U. / Jan. 28, 2019 / © 2018 IBM Corporation</a:t>
            </a:r>
          </a:p>
        </p:txBody>
      </p:sp>
      <p:sp>
        <p:nvSpPr>
          <p:cNvPr id="4" name="Slide Number Placeholder 3"/>
          <p:cNvSpPr>
            <a:spLocks noGrp="1"/>
          </p:cNvSpPr>
          <p:nvPr>
            <p:ph type="sldNum" sz="quarter" idx="11"/>
          </p:nvPr>
        </p:nvSpPr>
        <p:spPr/>
        <p:txBody>
          <a:bodyPr/>
          <a:lstStyle/>
          <a:p>
            <a:fld id="{59395FB3-9C97-154F-86B2-7E381B951268}" type="slidenum">
              <a:rPr lang="en-US" smtClean="0"/>
              <a:pPr/>
              <a:t>‹#›</a:t>
            </a:fld>
            <a:endParaRPr lang="en-US" dirty="0"/>
          </a:p>
        </p:txBody>
      </p:sp>
    </p:spTree>
    <p:extLst>
      <p:ext uri="{BB962C8B-B14F-4D97-AF65-F5344CB8AC3E}">
        <p14:creationId xmlns:p14="http://schemas.microsoft.com/office/powerpoint/2010/main" val="31288894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text">
    <p:spTree>
      <p:nvGrpSpPr>
        <p:cNvPr id="1" name=""/>
        <p:cNvGrpSpPr/>
        <p:nvPr/>
      </p:nvGrpSpPr>
      <p:grpSpPr>
        <a:xfrm>
          <a:off x="0" y="0"/>
          <a:ext cx="0" cy="0"/>
          <a:chOff x="0" y="0"/>
          <a:chExt cx="0" cy="0"/>
        </a:xfrm>
      </p:grpSpPr>
      <p:sp>
        <p:nvSpPr>
          <p:cNvPr id="2" name="Title 1"/>
          <p:cNvSpPr>
            <a:spLocks noGrp="1"/>
          </p:cNvSpPr>
          <p:nvPr>
            <p:ph type="title"/>
          </p:nvPr>
        </p:nvSpPr>
        <p:spPr>
          <a:xfrm>
            <a:off x="210312" y="201168"/>
            <a:ext cx="4142232" cy="4294632"/>
          </a:xfrm>
        </p:spPr>
        <p:txBody>
          <a:bodyPr/>
          <a:lstStyle/>
          <a:p>
            <a:r>
              <a:rPr lang="en-US"/>
              <a:t>Click to edit Master title style</a:t>
            </a:r>
            <a:endParaRPr lang="en-US" dirty="0"/>
          </a:p>
        </p:txBody>
      </p:sp>
      <p:sp>
        <p:nvSpPr>
          <p:cNvPr id="3" name="Footer Placeholder 2"/>
          <p:cNvSpPr>
            <a:spLocks noGrp="1"/>
          </p:cNvSpPr>
          <p:nvPr>
            <p:ph type="ftr" sz="quarter" idx="10"/>
          </p:nvPr>
        </p:nvSpPr>
        <p:spPr/>
        <p:txBody>
          <a:bodyPr/>
          <a:lstStyle/>
          <a:p>
            <a:r>
              <a:rPr lang="en-US" dirty="0"/>
              <a:t>Watson Media and Weather / Essential U. / Jan. 28, 2019 / © 2018 IBM Corporation</a:t>
            </a:r>
          </a:p>
        </p:txBody>
      </p:sp>
      <p:sp>
        <p:nvSpPr>
          <p:cNvPr id="4" name="Slide Number Placeholder 3"/>
          <p:cNvSpPr>
            <a:spLocks noGrp="1"/>
          </p:cNvSpPr>
          <p:nvPr>
            <p:ph type="sldNum" sz="quarter" idx="11"/>
          </p:nvPr>
        </p:nvSpPr>
        <p:spPr/>
        <p:txBody>
          <a:bodyPr/>
          <a:lstStyle/>
          <a:p>
            <a:fld id="{59395FB3-9C97-154F-86B2-7E381B951268}" type="slidenum">
              <a:rPr lang="en-US" smtClean="0"/>
              <a:pPr/>
              <a:t>‹#›</a:t>
            </a:fld>
            <a:endParaRPr lang="en-US" dirty="0"/>
          </a:p>
        </p:txBody>
      </p:sp>
      <p:sp>
        <p:nvSpPr>
          <p:cNvPr id="6" name="Text Placeholder 5"/>
          <p:cNvSpPr>
            <a:spLocks noGrp="1"/>
          </p:cNvSpPr>
          <p:nvPr>
            <p:ph type="body" sz="quarter" idx="12"/>
          </p:nvPr>
        </p:nvSpPr>
        <p:spPr>
          <a:xfrm>
            <a:off x="4791456" y="201168"/>
            <a:ext cx="4123944" cy="429463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3373733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text (two columns, different text sizes)">
    <p:spTree>
      <p:nvGrpSpPr>
        <p:cNvPr id="1" name=""/>
        <p:cNvGrpSpPr/>
        <p:nvPr/>
      </p:nvGrpSpPr>
      <p:grpSpPr>
        <a:xfrm>
          <a:off x="0" y="0"/>
          <a:ext cx="0" cy="0"/>
          <a:chOff x="0" y="0"/>
          <a:chExt cx="0" cy="0"/>
        </a:xfrm>
      </p:grpSpPr>
      <p:sp>
        <p:nvSpPr>
          <p:cNvPr id="2" name="Title 1"/>
          <p:cNvSpPr>
            <a:spLocks noGrp="1"/>
          </p:cNvSpPr>
          <p:nvPr>
            <p:ph type="title"/>
          </p:nvPr>
        </p:nvSpPr>
        <p:spPr>
          <a:xfrm>
            <a:off x="210312" y="201168"/>
            <a:ext cx="4142232" cy="804672"/>
          </a:xfrm>
        </p:spPr>
        <p:txBody>
          <a:bodyPr/>
          <a:lstStyle/>
          <a:p>
            <a:r>
              <a:rPr lang="en-US"/>
              <a:t>Click to edit Master title style</a:t>
            </a:r>
            <a:endParaRPr lang="en-US" dirty="0"/>
          </a:p>
        </p:txBody>
      </p:sp>
      <p:sp>
        <p:nvSpPr>
          <p:cNvPr id="3" name="Footer Placeholder 2"/>
          <p:cNvSpPr>
            <a:spLocks noGrp="1"/>
          </p:cNvSpPr>
          <p:nvPr>
            <p:ph type="ftr" sz="quarter" idx="10"/>
          </p:nvPr>
        </p:nvSpPr>
        <p:spPr/>
        <p:txBody>
          <a:bodyPr/>
          <a:lstStyle/>
          <a:p>
            <a:r>
              <a:rPr lang="en-US" dirty="0"/>
              <a:t>Watson Media and Weather / Essential U. / Jan. 28, 2019 / © 2018 IBM Corporation</a:t>
            </a:r>
          </a:p>
        </p:txBody>
      </p:sp>
      <p:sp>
        <p:nvSpPr>
          <p:cNvPr id="4" name="Slide Number Placeholder 3"/>
          <p:cNvSpPr>
            <a:spLocks noGrp="1"/>
          </p:cNvSpPr>
          <p:nvPr>
            <p:ph type="sldNum" sz="quarter" idx="11"/>
          </p:nvPr>
        </p:nvSpPr>
        <p:spPr/>
        <p:txBody>
          <a:bodyPr/>
          <a:lstStyle/>
          <a:p>
            <a:fld id="{59395FB3-9C97-154F-86B2-7E381B951268}" type="slidenum">
              <a:rPr lang="en-US" smtClean="0"/>
              <a:pPr/>
              <a:t>‹#›</a:t>
            </a:fld>
            <a:endParaRPr lang="en-US" dirty="0"/>
          </a:p>
        </p:txBody>
      </p:sp>
      <p:sp>
        <p:nvSpPr>
          <p:cNvPr id="6" name="Text Placeholder 5"/>
          <p:cNvSpPr>
            <a:spLocks noGrp="1"/>
          </p:cNvSpPr>
          <p:nvPr>
            <p:ph type="body" sz="quarter" idx="12"/>
          </p:nvPr>
        </p:nvSpPr>
        <p:spPr>
          <a:xfrm>
            <a:off x="4791456" y="1243584"/>
            <a:ext cx="4123944" cy="325221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6"/>
          <p:cNvSpPr>
            <a:spLocks noGrp="1"/>
          </p:cNvSpPr>
          <p:nvPr>
            <p:ph sz="quarter" idx="13"/>
          </p:nvPr>
        </p:nvSpPr>
        <p:spPr>
          <a:xfrm>
            <a:off x="210312" y="1216152"/>
            <a:ext cx="4142232" cy="3279648"/>
          </a:xfrm>
        </p:spPr>
        <p:txBody>
          <a:bodyPr/>
          <a:lstStyle>
            <a:lvl1pPr>
              <a:defRPr sz="2400"/>
            </a:lvl1pPr>
          </a:lstStyle>
          <a:p>
            <a:pPr lvl="0"/>
            <a:r>
              <a:rPr lang="en-US"/>
              <a:t>Edit Master text styles</a:t>
            </a:r>
          </a:p>
        </p:txBody>
      </p:sp>
    </p:spTree>
    <p:extLst>
      <p:ext uri="{BB962C8B-B14F-4D97-AF65-F5344CB8AC3E}">
        <p14:creationId xmlns:p14="http://schemas.microsoft.com/office/powerpoint/2010/main" val="19670323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no foo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9419753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2" name="Title 1"/>
          <p:cNvSpPr>
            <a:spLocks noGrp="1"/>
          </p:cNvSpPr>
          <p:nvPr>
            <p:ph type="title"/>
          </p:nvPr>
        </p:nvSpPr>
        <p:spPr>
          <a:xfrm>
            <a:off x="210312" y="201168"/>
            <a:ext cx="4142232" cy="804672"/>
          </a:xfrm>
        </p:spPr>
        <p:txBody>
          <a:bodyPr/>
          <a:lstStyle/>
          <a:p>
            <a:r>
              <a:rPr lang="en-US"/>
              <a:t>Click to edit Master title style</a:t>
            </a:r>
            <a:endParaRPr lang="en-US" dirty="0"/>
          </a:p>
        </p:txBody>
      </p:sp>
      <p:sp>
        <p:nvSpPr>
          <p:cNvPr id="3" name="Footer Placeholder 2"/>
          <p:cNvSpPr>
            <a:spLocks noGrp="1"/>
          </p:cNvSpPr>
          <p:nvPr>
            <p:ph type="ftr" sz="quarter" idx="10"/>
          </p:nvPr>
        </p:nvSpPr>
        <p:spPr/>
        <p:txBody>
          <a:bodyPr/>
          <a:lstStyle/>
          <a:p>
            <a:r>
              <a:rPr lang="en-US" dirty="0"/>
              <a:t>Watson Media and Weather / Essential U. / Jan. 28, 2019 / © 2018 IBM Corporation</a:t>
            </a:r>
          </a:p>
        </p:txBody>
      </p:sp>
      <p:sp>
        <p:nvSpPr>
          <p:cNvPr id="4" name="Slide Number Placeholder 3"/>
          <p:cNvSpPr>
            <a:spLocks noGrp="1"/>
          </p:cNvSpPr>
          <p:nvPr>
            <p:ph type="sldNum" sz="quarter" idx="11"/>
          </p:nvPr>
        </p:nvSpPr>
        <p:spPr/>
        <p:txBody>
          <a:bodyPr/>
          <a:lstStyle/>
          <a:p>
            <a:fld id="{59395FB3-9C97-154F-86B2-7E381B951268}" type="slidenum">
              <a:rPr lang="en-US" smtClean="0"/>
              <a:pPr/>
              <a:t>‹#›</a:t>
            </a:fld>
            <a:endParaRPr lang="en-US" dirty="0"/>
          </a:p>
        </p:txBody>
      </p:sp>
      <p:sp>
        <p:nvSpPr>
          <p:cNvPr id="8" name="Text Placeholder 7"/>
          <p:cNvSpPr>
            <a:spLocks noGrp="1"/>
          </p:cNvSpPr>
          <p:nvPr>
            <p:ph type="body" sz="quarter" idx="13"/>
          </p:nvPr>
        </p:nvSpPr>
        <p:spPr>
          <a:xfrm>
            <a:off x="219456" y="1261872"/>
            <a:ext cx="4123944" cy="3233928"/>
          </a:xfrm>
        </p:spPr>
        <p:txBody>
          <a:bodyPr/>
          <a:lstStyle>
            <a:lvl1pPr>
              <a:spcBef>
                <a:spcPts val="0"/>
              </a:spcBef>
              <a:defRPr sz="1000"/>
            </a:lvl1pPr>
            <a:lvl2pPr marL="0" indent="0">
              <a:spcBef>
                <a:spcPts val="0"/>
              </a:spcBef>
              <a:buNone/>
              <a:defRPr/>
            </a:lvl2pPr>
            <a:lvl3pPr marL="201612" indent="0">
              <a:buNone/>
              <a:defRPr/>
            </a:lvl3pPr>
            <a:lvl4pPr marL="434975" indent="0">
              <a:buNone/>
              <a:defRPr/>
            </a:lvl4pPr>
            <a:lvl5pPr marL="631825" indent="0">
              <a:buNone/>
              <a:defRPr/>
            </a:lvl5pPr>
          </a:lstStyle>
          <a:p>
            <a:pPr lvl="0"/>
            <a:r>
              <a:rPr lang="en-US"/>
              <a:t>Edit Master text styles</a:t>
            </a:r>
          </a:p>
        </p:txBody>
      </p:sp>
    </p:spTree>
    <p:extLst>
      <p:ext uri="{BB962C8B-B14F-4D97-AF65-F5344CB8AC3E}">
        <p14:creationId xmlns:p14="http://schemas.microsoft.com/office/powerpoint/2010/main" val="16580723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2_Layout 1.1">
    <p:spTree>
      <p:nvGrpSpPr>
        <p:cNvPr id="1" name=""/>
        <p:cNvGrpSpPr/>
        <p:nvPr/>
      </p:nvGrpSpPr>
      <p:grpSpPr>
        <a:xfrm>
          <a:off x="0" y="0"/>
          <a:ext cx="0" cy="0"/>
          <a:chOff x="0" y="0"/>
          <a:chExt cx="0" cy="0"/>
        </a:xfrm>
      </p:grpSpPr>
    </p:spTree>
    <p:extLst>
      <p:ext uri="{BB962C8B-B14F-4D97-AF65-F5344CB8AC3E}">
        <p14:creationId xmlns:p14="http://schemas.microsoft.com/office/powerpoint/2010/main" val="618157798"/>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4" name="Title Placeholder 3"/>
          <p:cNvSpPr>
            <a:spLocks noGrp="1"/>
          </p:cNvSpPr>
          <p:nvPr>
            <p:ph type="title"/>
          </p:nvPr>
        </p:nvSpPr>
        <p:spPr>
          <a:xfrm>
            <a:off x="210312" y="201168"/>
            <a:ext cx="4142232" cy="4294632"/>
          </a:xfrm>
          <a:prstGeom prst="rect">
            <a:avLst/>
          </a:prstGeom>
        </p:spPr>
        <p:txBody>
          <a:bodyPr vert="horz" lIns="0" tIns="0" rIns="0" bIns="0" rtlCol="0" anchor="t">
            <a:noAutofit/>
          </a:bodyPr>
          <a:lstStyle/>
          <a:p>
            <a:r>
              <a:rPr lang="en-US"/>
              <a:t>Click to edit Master title style</a:t>
            </a:r>
            <a:endParaRPr lang="en-US" dirty="0"/>
          </a:p>
        </p:txBody>
      </p:sp>
      <p:sp>
        <p:nvSpPr>
          <p:cNvPr id="5" name="Text Placeholder 4"/>
          <p:cNvSpPr>
            <a:spLocks noGrp="1"/>
          </p:cNvSpPr>
          <p:nvPr>
            <p:ph type="body" idx="1"/>
          </p:nvPr>
        </p:nvSpPr>
        <p:spPr>
          <a:xfrm>
            <a:off x="4791456" y="201168"/>
            <a:ext cx="4123944" cy="4294632"/>
          </a:xfrm>
          <a:prstGeom prst="rect">
            <a:avLst/>
          </a:prstGeom>
        </p:spPr>
        <p:txBody>
          <a:bodyPr vert="horz" lIns="0" tIns="0" rIns="0" bIns="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6"/>
          <p:cNvSpPr>
            <a:spLocks noGrp="1"/>
          </p:cNvSpPr>
          <p:nvPr>
            <p:ph type="ftr" sz="quarter" idx="3"/>
          </p:nvPr>
        </p:nvSpPr>
        <p:spPr>
          <a:xfrm>
            <a:off x="228666" y="4787900"/>
            <a:ext cx="4114734" cy="166687"/>
          </a:xfrm>
          <a:prstGeom prst="rect">
            <a:avLst/>
          </a:prstGeom>
        </p:spPr>
        <p:txBody>
          <a:bodyPr vert="horz" lIns="0" tIns="0" rIns="0" bIns="0" rtlCol="0" anchor="ctr"/>
          <a:lstStyle>
            <a:lvl1pPr marL="0" marR="0" indent="0" algn="l" defTabSz="685983" rtl="0" eaLnBrk="1" fontAlgn="auto" latinLnBrk="0" hangingPunct="1">
              <a:lnSpc>
                <a:spcPct val="100000"/>
              </a:lnSpc>
              <a:spcBef>
                <a:spcPts val="0"/>
              </a:spcBef>
              <a:spcAft>
                <a:spcPts val="0"/>
              </a:spcAft>
              <a:buClrTx/>
              <a:buSzTx/>
              <a:buFontTx/>
              <a:buNone/>
              <a:tabLst/>
              <a:defRPr sz="600">
                <a:solidFill>
                  <a:schemeClr val="bg1"/>
                </a:solidFill>
              </a:defRPr>
            </a:lvl1pPr>
          </a:lstStyle>
          <a:p>
            <a:r>
              <a:rPr lang="en-US" dirty="0"/>
              <a:t>Watson Media and Weather / Essential U. / Jan. 28, 2019 / © 2018 IBM Corporation</a:t>
            </a:r>
          </a:p>
        </p:txBody>
      </p:sp>
      <p:sp>
        <p:nvSpPr>
          <p:cNvPr id="8" name="Slide Number Placeholder 7"/>
          <p:cNvSpPr>
            <a:spLocks noGrp="1"/>
          </p:cNvSpPr>
          <p:nvPr>
            <p:ph type="sldNum" sz="quarter" idx="4"/>
          </p:nvPr>
        </p:nvSpPr>
        <p:spPr>
          <a:xfrm>
            <a:off x="7086600" y="4787900"/>
            <a:ext cx="1828732" cy="166687"/>
          </a:xfrm>
          <a:prstGeom prst="rect">
            <a:avLst/>
          </a:prstGeom>
        </p:spPr>
        <p:txBody>
          <a:bodyPr vert="horz" lIns="0" tIns="0" rIns="0" bIns="0" rtlCol="0" anchor="ctr"/>
          <a:lstStyle>
            <a:lvl1pPr algn="r">
              <a:defRPr sz="600">
                <a:solidFill>
                  <a:schemeClr val="bg1"/>
                </a:solidFill>
              </a:defRPr>
            </a:lvl1pPr>
          </a:lstStyle>
          <a:p>
            <a:fld id="{59395FB3-9C97-154F-86B2-7E381B951268}" type="slidenum">
              <a:rPr lang="en-US" smtClean="0"/>
              <a:pPr/>
              <a:t>‹#›</a:t>
            </a:fld>
            <a:endParaRPr lang="en-US" dirty="0"/>
          </a:p>
        </p:txBody>
      </p:sp>
      <p:grpSp>
        <p:nvGrpSpPr>
          <p:cNvPr id="59" name="Group 58"/>
          <p:cNvGrpSpPr/>
          <p:nvPr userDrawn="1"/>
        </p:nvGrpSpPr>
        <p:grpSpPr>
          <a:xfrm>
            <a:off x="-109730" y="-110490"/>
            <a:ext cx="9364220" cy="5364480"/>
            <a:chOff x="-109730" y="-110490"/>
            <a:chExt cx="9364220" cy="5364480"/>
          </a:xfrm>
        </p:grpSpPr>
        <p:grpSp>
          <p:nvGrpSpPr>
            <p:cNvPr id="60" name="Group 59"/>
            <p:cNvGrpSpPr/>
            <p:nvPr userDrawn="1"/>
          </p:nvGrpSpPr>
          <p:grpSpPr>
            <a:xfrm>
              <a:off x="228600" y="-110490"/>
              <a:ext cx="8686732" cy="91440"/>
              <a:chOff x="228600" y="-152400"/>
              <a:chExt cx="8686732" cy="152400"/>
            </a:xfrm>
          </p:grpSpPr>
          <p:cxnSp>
            <p:nvCxnSpPr>
              <p:cNvPr id="93" name="Straight Connector 92"/>
              <p:cNvCxnSpPr/>
              <p:nvPr userDrawn="1"/>
            </p:nvCxnSpPr>
            <p:spPr bwMode="auto">
              <a:xfrm rot="5400000" flipH="1">
                <a:off x="152400" y="-762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4" name="Straight Connector 93"/>
              <p:cNvCxnSpPr/>
              <p:nvPr userDrawn="1"/>
            </p:nvCxnSpPr>
            <p:spPr bwMode="auto">
              <a:xfrm rot="5400000" flipH="1">
                <a:off x="1981200" y="-762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5" name="Straight Connector 94"/>
              <p:cNvCxnSpPr/>
              <p:nvPr userDrawn="1"/>
            </p:nvCxnSpPr>
            <p:spPr bwMode="auto">
              <a:xfrm rot="5400000" flipH="1">
                <a:off x="2209800" y="-762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6" name="Straight Connector 95"/>
              <p:cNvCxnSpPr/>
              <p:nvPr userDrawn="1"/>
            </p:nvCxnSpPr>
            <p:spPr bwMode="auto">
              <a:xfrm rot="5400000" flipH="1">
                <a:off x="2438400" y="-762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7" name="Straight Connector 96"/>
              <p:cNvCxnSpPr/>
              <p:nvPr userDrawn="1"/>
            </p:nvCxnSpPr>
            <p:spPr bwMode="auto">
              <a:xfrm rot="5400000" flipH="1">
                <a:off x="4267200" y="-762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8" name="Straight Connector 97"/>
              <p:cNvCxnSpPr/>
              <p:nvPr userDrawn="1"/>
            </p:nvCxnSpPr>
            <p:spPr bwMode="auto">
              <a:xfrm rot="5400000" flipH="1">
                <a:off x="4495800" y="-762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9" name="Straight Connector 98"/>
              <p:cNvCxnSpPr/>
              <p:nvPr userDrawn="1"/>
            </p:nvCxnSpPr>
            <p:spPr bwMode="auto">
              <a:xfrm rot="5400000" flipH="1">
                <a:off x="4724400" y="-762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00" name="Straight Connector 99"/>
              <p:cNvCxnSpPr/>
              <p:nvPr userDrawn="1"/>
            </p:nvCxnSpPr>
            <p:spPr bwMode="auto">
              <a:xfrm rot="5400000" flipH="1">
                <a:off x="6553200" y="-762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01" name="Straight Connector 100"/>
              <p:cNvCxnSpPr/>
              <p:nvPr userDrawn="1"/>
            </p:nvCxnSpPr>
            <p:spPr bwMode="auto">
              <a:xfrm rot="5400000" flipH="1">
                <a:off x="6781800" y="-762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02" name="Straight Connector 101"/>
              <p:cNvCxnSpPr/>
              <p:nvPr userDrawn="1"/>
            </p:nvCxnSpPr>
            <p:spPr bwMode="auto">
              <a:xfrm rot="5400000" flipH="1">
                <a:off x="7010400" y="-762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03" name="Straight Connector 102"/>
              <p:cNvCxnSpPr/>
              <p:nvPr userDrawn="1"/>
            </p:nvCxnSpPr>
            <p:spPr bwMode="auto">
              <a:xfrm rot="5400000" flipH="1">
                <a:off x="8839132" y="-762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grpSp>
        <p:grpSp>
          <p:nvGrpSpPr>
            <p:cNvPr id="61" name="Group 60"/>
            <p:cNvGrpSpPr/>
            <p:nvPr userDrawn="1"/>
          </p:nvGrpSpPr>
          <p:grpSpPr>
            <a:xfrm>
              <a:off x="228600" y="5162550"/>
              <a:ext cx="8686732" cy="91440"/>
              <a:chOff x="228600" y="5143500"/>
              <a:chExt cx="8686732" cy="152400"/>
            </a:xfrm>
          </p:grpSpPr>
          <p:cxnSp>
            <p:nvCxnSpPr>
              <p:cNvPr id="82" name="Straight Connector 81"/>
              <p:cNvCxnSpPr/>
              <p:nvPr userDrawn="1"/>
            </p:nvCxnSpPr>
            <p:spPr bwMode="auto">
              <a:xfrm rot="5400000" flipH="1">
                <a:off x="152400" y="52197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3" name="Straight Connector 82"/>
              <p:cNvCxnSpPr/>
              <p:nvPr userDrawn="1"/>
            </p:nvCxnSpPr>
            <p:spPr bwMode="auto">
              <a:xfrm rot="5400000" flipH="1">
                <a:off x="1981200" y="52197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4" name="Straight Connector 83"/>
              <p:cNvCxnSpPr/>
              <p:nvPr userDrawn="1"/>
            </p:nvCxnSpPr>
            <p:spPr bwMode="auto">
              <a:xfrm rot="5400000" flipH="1">
                <a:off x="2209800" y="52197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5" name="Straight Connector 84"/>
              <p:cNvCxnSpPr/>
              <p:nvPr userDrawn="1"/>
            </p:nvCxnSpPr>
            <p:spPr bwMode="auto">
              <a:xfrm rot="5400000" flipH="1">
                <a:off x="2438400" y="52197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6" name="Straight Connector 85"/>
              <p:cNvCxnSpPr/>
              <p:nvPr userDrawn="1"/>
            </p:nvCxnSpPr>
            <p:spPr bwMode="auto">
              <a:xfrm rot="5400000" flipH="1">
                <a:off x="4267200" y="52197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7" name="Straight Connector 86"/>
              <p:cNvCxnSpPr/>
              <p:nvPr userDrawn="1"/>
            </p:nvCxnSpPr>
            <p:spPr bwMode="auto">
              <a:xfrm rot="5400000" flipH="1">
                <a:off x="4495800" y="52197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8" name="Straight Connector 87"/>
              <p:cNvCxnSpPr/>
              <p:nvPr userDrawn="1"/>
            </p:nvCxnSpPr>
            <p:spPr bwMode="auto">
              <a:xfrm rot="5400000" flipH="1">
                <a:off x="4724400" y="52197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9" name="Straight Connector 88"/>
              <p:cNvCxnSpPr/>
              <p:nvPr userDrawn="1"/>
            </p:nvCxnSpPr>
            <p:spPr bwMode="auto">
              <a:xfrm rot="5400000" flipH="1">
                <a:off x="6553200" y="52197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0" name="Straight Connector 89"/>
              <p:cNvCxnSpPr/>
              <p:nvPr userDrawn="1"/>
            </p:nvCxnSpPr>
            <p:spPr bwMode="auto">
              <a:xfrm rot="5400000" flipH="1">
                <a:off x="6781800" y="52197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1" name="Straight Connector 90"/>
              <p:cNvCxnSpPr/>
              <p:nvPr userDrawn="1"/>
            </p:nvCxnSpPr>
            <p:spPr bwMode="auto">
              <a:xfrm rot="5400000" flipH="1">
                <a:off x="7010400" y="52197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2" name="Straight Connector 91"/>
              <p:cNvCxnSpPr/>
              <p:nvPr userDrawn="1"/>
            </p:nvCxnSpPr>
            <p:spPr bwMode="auto">
              <a:xfrm rot="5400000" flipH="1">
                <a:off x="8839132" y="52197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grpSp>
        <p:grpSp>
          <p:nvGrpSpPr>
            <p:cNvPr id="62" name="Group 61"/>
            <p:cNvGrpSpPr/>
            <p:nvPr userDrawn="1"/>
          </p:nvGrpSpPr>
          <p:grpSpPr>
            <a:xfrm>
              <a:off x="-109730" y="237744"/>
              <a:ext cx="91440" cy="4664456"/>
              <a:chOff x="-109730" y="237744"/>
              <a:chExt cx="91440" cy="4664456"/>
            </a:xfrm>
          </p:grpSpPr>
          <p:cxnSp>
            <p:nvCxnSpPr>
              <p:cNvPr id="73" name="Straight Connector 72"/>
              <p:cNvCxnSpPr/>
              <p:nvPr userDrawn="1"/>
            </p:nvCxnSpPr>
            <p:spPr bwMode="auto">
              <a:xfrm flipH="1">
                <a:off x="-109730" y="653796"/>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4" name="Straight Connector 73"/>
              <p:cNvCxnSpPr/>
              <p:nvPr userDrawn="1"/>
            </p:nvCxnSpPr>
            <p:spPr bwMode="auto">
              <a:xfrm flipH="1">
                <a:off x="-109730" y="1289304"/>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5" name="Straight Connector 74"/>
              <p:cNvCxnSpPr/>
              <p:nvPr userDrawn="1"/>
            </p:nvCxnSpPr>
            <p:spPr bwMode="auto">
              <a:xfrm flipH="1">
                <a:off x="-109730" y="1929384"/>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6" name="Straight Connector 75"/>
              <p:cNvCxnSpPr/>
              <p:nvPr userDrawn="1"/>
            </p:nvCxnSpPr>
            <p:spPr bwMode="auto">
              <a:xfrm flipH="1">
                <a:off x="-109730" y="2570990"/>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7" name="Straight Connector 76"/>
              <p:cNvCxnSpPr/>
              <p:nvPr userDrawn="1"/>
            </p:nvCxnSpPr>
            <p:spPr bwMode="auto">
              <a:xfrm flipH="1">
                <a:off x="-109730" y="3209544"/>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8" name="Straight Connector 77"/>
              <p:cNvCxnSpPr/>
              <p:nvPr userDrawn="1"/>
            </p:nvCxnSpPr>
            <p:spPr bwMode="auto">
              <a:xfrm flipH="1">
                <a:off x="-109730" y="3849624"/>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9" name="Straight Connector 78"/>
              <p:cNvCxnSpPr/>
              <p:nvPr userDrawn="1"/>
            </p:nvCxnSpPr>
            <p:spPr bwMode="auto">
              <a:xfrm flipH="1">
                <a:off x="-109730" y="4494276"/>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0" name="Straight Connector 79"/>
              <p:cNvCxnSpPr/>
              <p:nvPr userDrawn="1"/>
            </p:nvCxnSpPr>
            <p:spPr bwMode="auto">
              <a:xfrm flipH="1">
                <a:off x="-109730" y="237744"/>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1" name="Straight Connector 80"/>
              <p:cNvCxnSpPr/>
              <p:nvPr userDrawn="1"/>
            </p:nvCxnSpPr>
            <p:spPr bwMode="auto">
              <a:xfrm flipH="1">
                <a:off x="-109730" y="4902200"/>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grpSp>
        <p:grpSp>
          <p:nvGrpSpPr>
            <p:cNvPr id="63" name="Group 62"/>
            <p:cNvGrpSpPr/>
            <p:nvPr userDrawn="1"/>
          </p:nvGrpSpPr>
          <p:grpSpPr>
            <a:xfrm>
              <a:off x="9163050" y="237744"/>
              <a:ext cx="91440" cy="4663440"/>
              <a:chOff x="-109730" y="231394"/>
              <a:chExt cx="91440" cy="4663440"/>
            </a:xfrm>
          </p:grpSpPr>
          <p:cxnSp>
            <p:nvCxnSpPr>
              <p:cNvPr id="64" name="Straight Connector 63"/>
              <p:cNvCxnSpPr/>
              <p:nvPr userDrawn="1"/>
            </p:nvCxnSpPr>
            <p:spPr bwMode="auto">
              <a:xfrm flipH="1">
                <a:off x="-109730" y="647446"/>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65" name="Straight Connector 64"/>
              <p:cNvCxnSpPr/>
              <p:nvPr userDrawn="1"/>
            </p:nvCxnSpPr>
            <p:spPr bwMode="auto">
              <a:xfrm flipH="1">
                <a:off x="-109730" y="1282954"/>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66" name="Straight Connector 65"/>
              <p:cNvCxnSpPr/>
              <p:nvPr userDrawn="1"/>
            </p:nvCxnSpPr>
            <p:spPr bwMode="auto">
              <a:xfrm flipH="1">
                <a:off x="-109730" y="1923034"/>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67" name="Straight Connector 66"/>
              <p:cNvCxnSpPr/>
              <p:nvPr userDrawn="1"/>
            </p:nvCxnSpPr>
            <p:spPr bwMode="auto">
              <a:xfrm flipH="1">
                <a:off x="-109730" y="2563114"/>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68" name="Straight Connector 67"/>
              <p:cNvCxnSpPr/>
              <p:nvPr userDrawn="1"/>
            </p:nvCxnSpPr>
            <p:spPr bwMode="auto">
              <a:xfrm flipH="1">
                <a:off x="-109730" y="3203194"/>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69" name="Straight Connector 68"/>
              <p:cNvCxnSpPr/>
              <p:nvPr userDrawn="1"/>
            </p:nvCxnSpPr>
            <p:spPr bwMode="auto">
              <a:xfrm flipH="1">
                <a:off x="-109730" y="3843274"/>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0" name="Straight Connector 69"/>
              <p:cNvCxnSpPr/>
              <p:nvPr userDrawn="1"/>
            </p:nvCxnSpPr>
            <p:spPr bwMode="auto">
              <a:xfrm flipH="1">
                <a:off x="-109730" y="4487926"/>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1" name="Straight Connector 70"/>
              <p:cNvCxnSpPr/>
              <p:nvPr userDrawn="1"/>
            </p:nvCxnSpPr>
            <p:spPr bwMode="auto">
              <a:xfrm flipH="1">
                <a:off x="-109730" y="231394"/>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2" name="Straight Connector 71"/>
              <p:cNvCxnSpPr/>
              <p:nvPr userDrawn="1"/>
            </p:nvCxnSpPr>
            <p:spPr bwMode="auto">
              <a:xfrm flipH="1">
                <a:off x="-109730" y="4894834"/>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grpSp>
      </p:grpSp>
    </p:spTree>
    <p:extLst>
      <p:ext uri="{BB962C8B-B14F-4D97-AF65-F5344CB8AC3E}">
        <p14:creationId xmlns:p14="http://schemas.microsoft.com/office/powerpoint/2010/main" val="953339624"/>
      </p:ext>
    </p:extLst>
  </p:cSld>
  <p:clrMap bg1="dk1" tx1="lt1" bg2="dk2" tx2="lt2" accent1="accent1" accent2="accent2" accent3="accent3" accent4="accent4" accent5="accent5" accent6="accent6" hlink="hlink" folHlink="folHlink"/>
  <p:sldLayoutIdLst>
    <p:sldLayoutId id="2147484126" r:id="rId1"/>
    <p:sldLayoutId id="2147484127" r:id="rId2"/>
    <p:sldLayoutId id="2147484129" r:id="rId3"/>
    <p:sldLayoutId id="2147484131" r:id="rId4"/>
    <p:sldLayoutId id="2147484133" r:id="rId5"/>
    <p:sldLayoutId id="2147484135" r:id="rId6"/>
    <p:sldLayoutId id="2147484155" r:id="rId7"/>
    <p:sldLayoutId id="2147484156" r:id="rId8"/>
    <p:sldLayoutId id="2147484160" r:id="rId9"/>
    <p:sldLayoutId id="2147484161" r:id="rId10"/>
    <p:sldLayoutId id="2147484193" r:id="rId11"/>
    <p:sldLayoutId id="2147484194" r:id="rId12"/>
  </p:sldLayoutIdLst>
  <p:hf sldNum="0" hdr="0" dt="0"/>
  <p:txStyles>
    <p:titleStyle>
      <a:lvl1pPr algn="l" rtl="0" eaLnBrk="1" fontAlgn="base" hangingPunct="1">
        <a:lnSpc>
          <a:spcPct val="90000"/>
        </a:lnSpc>
        <a:spcBef>
          <a:spcPct val="0"/>
        </a:spcBef>
        <a:spcAft>
          <a:spcPct val="0"/>
        </a:spcAft>
        <a:defRPr sz="2400" b="0">
          <a:solidFill>
            <a:schemeClr val="bg1"/>
          </a:solidFill>
          <a:latin typeface="IBM Plex Sans" charset="0"/>
          <a:ea typeface="IBM Plex Sans" charset="0"/>
          <a:cs typeface="IBM Plex Sans" charset="0"/>
        </a:defRPr>
      </a:lvl1pPr>
      <a:lvl2pPr algn="l" rtl="0" eaLnBrk="1" fontAlgn="base" hangingPunct="1">
        <a:lnSpc>
          <a:spcPct val="90000"/>
        </a:lnSpc>
        <a:spcBef>
          <a:spcPct val="0"/>
        </a:spcBef>
        <a:spcAft>
          <a:spcPct val="0"/>
        </a:spcAft>
        <a:defRPr sz="2220">
          <a:solidFill>
            <a:srgbClr val="191919"/>
          </a:solidFill>
          <a:latin typeface="HelvNeue Light for IBM" pitchFamily="34" charset="0"/>
        </a:defRPr>
      </a:lvl2pPr>
      <a:lvl3pPr algn="l" rtl="0" eaLnBrk="1" fontAlgn="base" hangingPunct="1">
        <a:lnSpc>
          <a:spcPct val="90000"/>
        </a:lnSpc>
        <a:spcBef>
          <a:spcPct val="0"/>
        </a:spcBef>
        <a:spcAft>
          <a:spcPct val="0"/>
        </a:spcAft>
        <a:defRPr sz="2220">
          <a:solidFill>
            <a:srgbClr val="191919"/>
          </a:solidFill>
          <a:latin typeface="HelvNeue Light for IBM" pitchFamily="34" charset="0"/>
        </a:defRPr>
      </a:lvl3pPr>
      <a:lvl4pPr algn="l" rtl="0" eaLnBrk="1" fontAlgn="base" hangingPunct="1">
        <a:lnSpc>
          <a:spcPct val="90000"/>
        </a:lnSpc>
        <a:spcBef>
          <a:spcPct val="0"/>
        </a:spcBef>
        <a:spcAft>
          <a:spcPct val="0"/>
        </a:spcAft>
        <a:defRPr sz="2220">
          <a:solidFill>
            <a:srgbClr val="191919"/>
          </a:solidFill>
          <a:latin typeface="HelvNeue Light for IBM" pitchFamily="34" charset="0"/>
        </a:defRPr>
      </a:lvl4pPr>
      <a:lvl5pPr algn="l" rtl="0" eaLnBrk="1" fontAlgn="base" hangingPunct="1">
        <a:lnSpc>
          <a:spcPct val="90000"/>
        </a:lnSpc>
        <a:spcBef>
          <a:spcPct val="0"/>
        </a:spcBef>
        <a:spcAft>
          <a:spcPct val="0"/>
        </a:spcAft>
        <a:defRPr sz="2220">
          <a:solidFill>
            <a:srgbClr val="191919"/>
          </a:solidFill>
          <a:latin typeface="HelvNeue Light for IBM" pitchFamily="34" charset="0"/>
        </a:defRPr>
      </a:lvl5pPr>
      <a:lvl6pPr marL="362564" algn="l" rtl="0" eaLnBrk="1" fontAlgn="base" hangingPunct="1">
        <a:lnSpc>
          <a:spcPct val="90000"/>
        </a:lnSpc>
        <a:spcBef>
          <a:spcPct val="0"/>
        </a:spcBef>
        <a:spcAft>
          <a:spcPct val="0"/>
        </a:spcAft>
        <a:defRPr sz="2220">
          <a:solidFill>
            <a:srgbClr val="191919"/>
          </a:solidFill>
          <a:latin typeface="HelvNeue Light for IBM" pitchFamily="34" charset="0"/>
        </a:defRPr>
      </a:lvl6pPr>
      <a:lvl7pPr marL="725130" algn="l" rtl="0" eaLnBrk="1" fontAlgn="base" hangingPunct="1">
        <a:lnSpc>
          <a:spcPct val="90000"/>
        </a:lnSpc>
        <a:spcBef>
          <a:spcPct val="0"/>
        </a:spcBef>
        <a:spcAft>
          <a:spcPct val="0"/>
        </a:spcAft>
        <a:defRPr sz="2220">
          <a:solidFill>
            <a:srgbClr val="191919"/>
          </a:solidFill>
          <a:latin typeface="HelvNeue Light for IBM" pitchFamily="34" charset="0"/>
        </a:defRPr>
      </a:lvl7pPr>
      <a:lvl8pPr marL="1087693" algn="l" rtl="0" eaLnBrk="1" fontAlgn="base" hangingPunct="1">
        <a:lnSpc>
          <a:spcPct val="90000"/>
        </a:lnSpc>
        <a:spcBef>
          <a:spcPct val="0"/>
        </a:spcBef>
        <a:spcAft>
          <a:spcPct val="0"/>
        </a:spcAft>
        <a:defRPr sz="2220">
          <a:solidFill>
            <a:srgbClr val="191919"/>
          </a:solidFill>
          <a:latin typeface="HelvNeue Light for IBM" pitchFamily="34" charset="0"/>
        </a:defRPr>
      </a:lvl8pPr>
      <a:lvl9pPr marL="1450258" algn="l" rtl="0" eaLnBrk="1" fontAlgn="base" hangingPunct="1">
        <a:lnSpc>
          <a:spcPct val="90000"/>
        </a:lnSpc>
        <a:spcBef>
          <a:spcPct val="0"/>
        </a:spcBef>
        <a:spcAft>
          <a:spcPct val="0"/>
        </a:spcAft>
        <a:defRPr sz="2220">
          <a:solidFill>
            <a:srgbClr val="191919"/>
          </a:solidFill>
          <a:latin typeface="HelvNeue Light for IBM" pitchFamily="34" charset="0"/>
        </a:defRPr>
      </a:lvl9pPr>
    </p:titleStyle>
    <p:bodyStyle>
      <a:lvl1pPr marL="0" indent="0" algn="l" rtl="0" eaLnBrk="1" fontAlgn="base" hangingPunct="1">
        <a:lnSpc>
          <a:spcPct val="100000"/>
        </a:lnSpc>
        <a:spcBef>
          <a:spcPts val="1100"/>
        </a:spcBef>
        <a:spcAft>
          <a:spcPct val="0"/>
        </a:spcAft>
        <a:buClr>
          <a:srgbClr val="6D6E70"/>
        </a:buClr>
        <a:buSzPct val="90000"/>
        <a:buFont typeface="Wingdings" pitchFamily="2" charset="2"/>
        <a:buNone/>
        <a:defRPr sz="1400">
          <a:solidFill>
            <a:schemeClr val="bg1"/>
          </a:solidFill>
          <a:latin typeface="IBM Plex Sans" charset="0"/>
          <a:ea typeface="IBM Plex Sans" charset="0"/>
          <a:cs typeface="IBM Plex Sans" charset="0"/>
        </a:defRPr>
      </a:lvl1pPr>
      <a:lvl2pPr marL="171450" indent="-171450" algn="l" rtl="0" eaLnBrk="1" fontAlgn="base" hangingPunct="1">
        <a:lnSpc>
          <a:spcPct val="100000"/>
        </a:lnSpc>
        <a:spcBef>
          <a:spcPts val="1100"/>
        </a:spcBef>
        <a:spcAft>
          <a:spcPct val="0"/>
        </a:spcAft>
        <a:buClr>
          <a:schemeClr val="bg1"/>
        </a:buClr>
        <a:buSzPct val="100000"/>
        <a:buFont typeface=".AppleSystemUIFont" charset="-120"/>
        <a:buChar char="–"/>
        <a:tabLst/>
        <a:defRPr sz="1400">
          <a:solidFill>
            <a:schemeClr val="bg1"/>
          </a:solidFill>
          <a:latin typeface="IBM Plex Sans" charset="0"/>
          <a:ea typeface="IBM Plex Sans" charset="0"/>
          <a:cs typeface="IBM Plex Sans" charset="0"/>
        </a:defRPr>
      </a:lvl2pPr>
      <a:lvl3pPr marL="342900" indent="-141288" algn="l" rtl="0" eaLnBrk="1" fontAlgn="base" hangingPunct="1">
        <a:lnSpc>
          <a:spcPct val="100000"/>
        </a:lnSpc>
        <a:spcBef>
          <a:spcPts val="1100"/>
        </a:spcBef>
        <a:spcAft>
          <a:spcPct val="0"/>
        </a:spcAft>
        <a:buClr>
          <a:schemeClr val="bg1"/>
        </a:buClr>
        <a:buSzPct val="100000"/>
        <a:buFont typeface="Arial" panose="020B0604020202020204" pitchFamily="34" charset="0"/>
        <a:buChar char="•"/>
        <a:tabLst/>
        <a:defRPr sz="1400">
          <a:solidFill>
            <a:schemeClr val="bg1"/>
          </a:solidFill>
          <a:latin typeface="IBM Plex Sans" charset="0"/>
          <a:ea typeface="IBM Plex Sans" charset="0"/>
          <a:cs typeface="IBM Plex Sans" charset="0"/>
        </a:defRPr>
      </a:lvl3pPr>
      <a:lvl4pPr marL="628650" indent="-193675" algn="l" rtl="0" eaLnBrk="1" fontAlgn="base" hangingPunct="1">
        <a:lnSpc>
          <a:spcPct val="100000"/>
        </a:lnSpc>
        <a:spcBef>
          <a:spcPts val="1100"/>
        </a:spcBef>
        <a:spcAft>
          <a:spcPct val="0"/>
        </a:spcAft>
        <a:buClr>
          <a:schemeClr val="bg1"/>
        </a:buClr>
        <a:buSzPct val="100000"/>
        <a:buFont typeface=".AppleSystemUIFont" charset="-120"/>
        <a:buChar char="–"/>
        <a:tabLst/>
        <a:defRPr sz="1400" baseline="0">
          <a:solidFill>
            <a:schemeClr val="bg1"/>
          </a:solidFill>
          <a:latin typeface="IBM Plex Sans" charset="0"/>
          <a:ea typeface="IBM Plex Sans" charset="0"/>
          <a:cs typeface="IBM Plex Sans" charset="0"/>
        </a:defRPr>
      </a:lvl4pPr>
      <a:lvl5pPr marL="803275" indent="-171450" algn="l" rtl="0" eaLnBrk="1" fontAlgn="base" hangingPunct="1">
        <a:lnSpc>
          <a:spcPct val="100000"/>
        </a:lnSpc>
        <a:spcBef>
          <a:spcPts val="1100"/>
        </a:spcBef>
        <a:spcAft>
          <a:spcPct val="0"/>
        </a:spcAft>
        <a:buClr>
          <a:schemeClr val="bg1"/>
        </a:buClr>
        <a:buFont typeface=".AppleSystemUIFont" charset="-120"/>
        <a:buChar char="»"/>
        <a:tabLst/>
        <a:defRPr sz="1400">
          <a:solidFill>
            <a:schemeClr val="bg1"/>
          </a:solidFill>
          <a:latin typeface="IBM Plex Sans" charset="0"/>
          <a:ea typeface="IBM Plex Sans" charset="0"/>
          <a:cs typeface="IBM Plex Sans" charset="0"/>
        </a:defRPr>
      </a:lvl5pPr>
      <a:lvl6pPr marL="1583701" indent="-129668" algn="l" rtl="0" eaLnBrk="1" fontAlgn="base" hangingPunct="1">
        <a:spcBef>
          <a:spcPct val="20000"/>
        </a:spcBef>
        <a:spcAft>
          <a:spcPct val="0"/>
        </a:spcAft>
        <a:buClr>
          <a:schemeClr val="bg1"/>
        </a:buClr>
        <a:buChar char="»"/>
        <a:defRPr sz="1269">
          <a:solidFill>
            <a:schemeClr val="bg1"/>
          </a:solidFill>
          <a:latin typeface="Arial" charset="0"/>
        </a:defRPr>
      </a:lvl6pPr>
      <a:lvl7pPr marL="1946266" indent="-129668" algn="l" rtl="0" eaLnBrk="1" fontAlgn="base" hangingPunct="1">
        <a:spcBef>
          <a:spcPct val="20000"/>
        </a:spcBef>
        <a:spcAft>
          <a:spcPct val="0"/>
        </a:spcAft>
        <a:buClr>
          <a:schemeClr val="bg1"/>
        </a:buClr>
        <a:buChar char="»"/>
        <a:defRPr sz="1269">
          <a:solidFill>
            <a:schemeClr val="bg1"/>
          </a:solidFill>
          <a:latin typeface="Arial" charset="0"/>
        </a:defRPr>
      </a:lvl7pPr>
      <a:lvl8pPr marL="2308831" indent="-129668" algn="l" rtl="0" eaLnBrk="1" fontAlgn="base" hangingPunct="1">
        <a:spcBef>
          <a:spcPct val="20000"/>
        </a:spcBef>
        <a:spcAft>
          <a:spcPct val="0"/>
        </a:spcAft>
        <a:buClr>
          <a:schemeClr val="bg1"/>
        </a:buClr>
        <a:buChar char="»"/>
        <a:defRPr sz="1269">
          <a:solidFill>
            <a:schemeClr val="bg1"/>
          </a:solidFill>
          <a:latin typeface="Arial" charset="0"/>
        </a:defRPr>
      </a:lvl8pPr>
      <a:lvl9pPr marL="2671396" indent="-129668" algn="l" rtl="0" eaLnBrk="1" fontAlgn="base" hangingPunct="1">
        <a:spcBef>
          <a:spcPct val="20000"/>
        </a:spcBef>
        <a:spcAft>
          <a:spcPct val="0"/>
        </a:spcAft>
        <a:buClr>
          <a:schemeClr val="bg1"/>
        </a:buClr>
        <a:buChar char="»"/>
        <a:defRPr sz="1269">
          <a:solidFill>
            <a:schemeClr val="bg1"/>
          </a:solidFill>
          <a:latin typeface="Arial" charset="0"/>
        </a:defRPr>
      </a:lvl9pPr>
    </p:bodyStyle>
    <p:otherStyle>
      <a:defPPr>
        <a:defRPr lang="en-US"/>
      </a:defPPr>
      <a:lvl1pPr marL="0" algn="l" defTabSz="725130" rtl="0" eaLnBrk="1" latinLnBrk="0" hangingPunct="1">
        <a:defRPr sz="1428" kern="1200">
          <a:solidFill>
            <a:schemeClr val="tx1"/>
          </a:solidFill>
          <a:latin typeface="+mn-lt"/>
          <a:ea typeface="+mn-ea"/>
          <a:cs typeface="+mn-cs"/>
        </a:defRPr>
      </a:lvl1pPr>
      <a:lvl2pPr marL="362564" algn="l" defTabSz="725130" rtl="0" eaLnBrk="1" latinLnBrk="0" hangingPunct="1">
        <a:defRPr sz="1428" kern="1200">
          <a:solidFill>
            <a:schemeClr val="tx1"/>
          </a:solidFill>
          <a:latin typeface="+mn-lt"/>
          <a:ea typeface="+mn-ea"/>
          <a:cs typeface="+mn-cs"/>
        </a:defRPr>
      </a:lvl2pPr>
      <a:lvl3pPr marL="725130" algn="l" defTabSz="725130" rtl="0" eaLnBrk="1" latinLnBrk="0" hangingPunct="1">
        <a:defRPr sz="1428" kern="1200">
          <a:solidFill>
            <a:schemeClr val="tx1"/>
          </a:solidFill>
          <a:latin typeface="+mn-lt"/>
          <a:ea typeface="+mn-ea"/>
          <a:cs typeface="+mn-cs"/>
        </a:defRPr>
      </a:lvl3pPr>
      <a:lvl4pPr marL="1087693" algn="l" defTabSz="725130" rtl="0" eaLnBrk="1" latinLnBrk="0" hangingPunct="1">
        <a:defRPr sz="1428" kern="1200">
          <a:solidFill>
            <a:schemeClr val="tx1"/>
          </a:solidFill>
          <a:latin typeface="+mn-lt"/>
          <a:ea typeface="+mn-ea"/>
          <a:cs typeface="+mn-cs"/>
        </a:defRPr>
      </a:lvl4pPr>
      <a:lvl5pPr marL="1450258" algn="l" defTabSz="725130" rtl="0" eaLnBrk="1" latinLnBrk="0" hangingPunct="1">
        <a:defRPr sz="1428" kern="1200">
          <a:solidFill>
            <a:schemeClr val="tx1"/>
          </a:solidFill>
          <a:latin typeface="+mn-lt"/>
          <a:ea typeface="+mn-ea"/>
          <a:cs typeface="+mn-cs"/>
        </a:defRPr>
      </a:lvl5pPr>
      <a:lvl6pPr marL="1812823" algn="l" defTabSz="725130" rtl="0" eaLnBrk="1" latinLnBrk="0" hangingPunct="1">
        <a:defRPr sz="1428" kern="1200">
          <a:solidFill>
            <a:schemeClr val="tx1"/>
          </a:solidFill>
          <a:latin typeface="+mn-lt"/>
          <a:ea typeface="+mn-ea"/>
          <a:cs typeface="+mn-cs"/>
        </a:defRPr>
      </a:lvl6pPr>
      <a:lvl7pPr marL="2175387" algn="l" defTabSz="725130" rtl="0" eaLnBrk="1" latinLnBrk="0" hangingPunct="1">
        <a:defRPr sz="1428" kern="1200">
          <a:solidFill>
            <a:schemeClr val="tx1"/>
          </a:solidFill>
          <a:latin typeface="+mn-lt"/>
          <a:ea typeface="+mn-ea"/>
          <a:cs typeface="+mn-cs"/>
        </a:defRPr>
      </a:lvl7pPr>
      <a:lvl8pPr marL="2537951" algn="l" defTabSz="725130" rtl="0" eaLnBrk="1" latinLnBrk="0" hangingPunct="1">
        <a:defRPr sz="1428" kern="1200">
          <a:solidFill>
            <a:schemeClr val="tx1"/>
          </a:solidFill>
          <a:latin typeface="+mn-lt"/>
          <a:ea typeface="+mn-ea"/>
          <a:cs typeface="+mn-cs"/>
        </a:defRPr>
      </a:lvl8pPr>
      <a:lvl9pPr marL="2900516" algn="l" defTabSz="725130" rtl="0" eaLnBrk="1" latinLnBrk="0" hangingPunct="1">
        <a:defRPr sz="1428"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50">
          <p15:clr>
            <a:srgbClr val="F26B43"/>
          </p15:clr>
        </p15:guide>
        <p15:guide id="2" pos="144">
          <p15:clr>
            <a:srgbClr val="F26B43"/>
          </p15:clr>
        </p15:guide>
        <p15:guide id="3" pos="5616">
          <p15:clr>
            <a:srgbClr val="F26B43"/>
          </p15:clr>
        </p15:guide>
        <p15:guide id="4" orient="horz" pos="2832">
          <p15:clr>
            <a:srgbClr val="F26B43"/>
          </p15:clr>
        </p15:guide>
        <p15:guide id="5" orient="horz" pos="3088">
          <p15:clr>
            <a:srgbClr val="F26B43"/>
          </p15:clr>
        </p15:guide>
        <p15:guide id="6" pos="2880">
          <p15:clr>
            <a:srgbClr val="F26B43"/>
          </p15:clr>
        </p15:guide>
        <p15:guide id="7" pos="2736">
          <p15:clr>
            <a:srgbClr val="F26B43"/>
          </p15:clr>
        </p15:guide>
        <p15:guide id="8" pos="1440">
          <p15:clr>
            <a:srgbClr val="F26B43"/>
          </p15:clr>
        </p15:guide>
        <p15:guide id="9" pos="3024">
          <p15:clr>
            <a:srgbClr val="F26B43"/>
          </p15:clr>
        </p15:guide>
        <p15:guide id="10" pos="1296">
          <p15:clr>
            <a:srgbClr val="F26B43"/>
          </p15:clr>
        </p15:guide>
        <p15:guide id="11" pos="1584">
          <p15:clr>
            <a:srgbClr val="F26B43"/>
          </p15:clr>
        </p15:guide>
        <p15:guide id="12" pos="4320">
          <p15:clr>
            <a:srgbClr val="F26B43"/>
          </p15:clr>
        </p15:guide>
        <p15:guide id="13" pos="4176">
          <p15:clr>
            <a:srgbClr val="F26B43"/>
          </p15:clr>
        </p15:guide>
        <p15:guide id="14" pos="4464">
          <p15:clr>
            <a:srgbClr val="F26B43"/>
          </p15:clr>
        </p15:guide>
        <p15:guide id="15" orient="horz" pos="412">
          <p15:clr>
            <a:srgbClr val="F26B43"/>
          </p15:clr>
        </p15:guide>
        <p15:guide id="17" orient="horz" pos="812">
          <p15:clr>
            <a:srgbClr val="F26B43"/>
          </p15:clr>
        </p15:guide>
        <p15:guide id="18" orient="horz" pos="1620">
          <p15:clr>
            <a:srgbClr val="F26B43"/>
          </p15:clr>
        </p15:guide>
        <p15:guide id="19" orient="horz" pos="1216">
          <p15:clr>
            <a:srgbClr val="F26B43"/>
          </p15:clr>
        </p15:guide>
        <p15:guide id="20" orient="horz" pos="2022">
          <p15:clr>
            <a:srgbClr val="F26B43"/>
          </p15:clr>
        </p15:guide>
        <p15:guide id="21" orient="horz" pos="242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1.emf"/><Relationship Id="rId3" Type="http://schemas.openxmlformats.org/officeDocument/2006/relationships/image" Target="../media/image6.emf"/><Relationship Id="rId7" Type="http://schemas.openxmlformats.org/officeDocument/2006/relationships/image" Target="../media/image10.emf"/><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9.emf"/><Relationship Id="rId5" Type="http://schemas.openxmlformats.org/officeDocument/2006/relationships/image" Target="../media/image8.emf"/><Relationship Id="rId10" Type="http://schemas.openxmlformats.org/officeDocument/2006/relationships/image" Target="../media/image5.png"/><Relationship Id="rId4" Type="http://schemas.openxmlformats.org/officeDocument/2006/relationships/image" Target="../media/image7.emf"/><Relationship Id="rId9" Type="http://schemas.openxmlformats.org/officeDocument/2006/relationships/image" Target="../media/image12.emf"/></Relationships>
</file>

<file path=ppt/slides/_rels/slide4.xml.rels><?xml version="1.0" encoding="UTF-8" standalone="yes"?>
<Relationships xmlns="http://schemas.openxmlformats.org/package/2006/relationships"><Relationship Id="rId3" Type="http://schemas.openxmlformats.org/officeDocument/2006/relationships/image" Target="../media/image13.tiff"/><Relationship Id="rId2" Type="http://schemas.openxmlformats.org/officeDocument/2006/relationships/notesSlide" Target="../notesSlides/notesSlide2.xml"/><Relationship Id="rId1" Type="http://schemas.openxmlformats.org/officeDocument/2006/relationships/slideLayout" Target="../slideLayouts/slideLayout10.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16.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4.xml"/><Relationship Id="rId1" Type="http://schemas.openxmlformats.org/officeDocument/2006/relationships/slideLayout" Target="../slideLayouts/slideLayout11.xml"/><Relationship Id="rId6" Type="http://schemas.openxmlformats.org/officeDocument/2006/relationships/image" Target="../media/image5.png"/><Relationship Id="rId5" Type="http://schemas.openxmlformats.org/officeDocument/2006/relationships/image" Target="../media/image19.emf"/><Relationship Id="rId4" Type="http://schemas.openxmlformats.org/officeDocument/2006/relationships/image" Target="../media/image18.emf"/></Relationships>
</file>

<file path=ppt/slides/_rels/slide7.xml.rels><?xml version="1.0" encoding="UTF-8" standalone="yes"?>
<Relationships xmlns="http://schemas.openxmlformats.org/package/2006/relationships"><Relationship Id="rId3" Type="http://schemas.openxmlformats.org/officeDocument/2006/relationships/image" Target="../media/image20.jpeg"/><Relationship Id="rId7"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9.xml"/><Relationship Id="rId6" Type="http://schemas.openxmlformats.org/officeDocument/2006/relationships/image" Target="../media/image5.png"/><Relationship Id="rId5" Type="http://schemas.openxmlformats.org/officeDocument/2006/relationships/image" Target="../media/image22.png"/><Relationship Id="rId4" Type="http://schemas.openxmlformats.org/officeDocument/2006/relationships/image" Target="../media/image21.jpe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eg"/><Relationship Id="rId1" Type="http://schemas.openxmlformats.org/officeDocument/2006/relationships/slideLayout" Target="../slideLayouts/slideLayout11.xml"/><Relationship Id="rId5" Type="http://schemas.openxmlformats.org/officeDocument/2006/relationships/image" Target="../media/image5.png"/><Relationship Id="rId4" Type="http://schemas.openxmlformats.org/officeDocument/2006/relationships/image" Target="../media/image26.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lumMod val="95000"/>
            <a:lumOff val="5000"/>
          </a:schemeClr>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A5357C3-12E4-AF4A-A8AB-05BE20225D9B}"/>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0" y="0"/>
            <a:ext cx="9144000" cy="5143500"/>
          </a:xfrm>
          <a:prstGeom prst="rect">
            <a:avLst/>
          </a:prstGeom>
        </p:spPr>
      </p:pic>
      <p:sp>
        <p:nvSpPr>
          <p:cNvPr id="2" name="Title 1"/>
          <p:cNvSpPr>
            <a:spLocks noGrp="1"/>
          </p:cNvSpPr>
          <p:nvPr>
            <p:ph type="title"/>
          </p:nvPr>
        </p:nvSpPr>
        <p:spPr/>
        <p:txBody>
          <a:bodyPr/>
          <a:lstStyle/>
          <a:p>
            <a:r>
              <a:rPr lang="en-US" b="1" dirty="0">
                <a:latin typeface="Arial" panose="020B0604020202020204" pitchFamily="34" charset="0"/>
                <a:cs typeface="Arial" panose="020B0604020202020204" pitchFamily="34" charset="0"/>
              </a:rPr>
              <a:t>IBM</a:t>
            </a:r>
            <a:br>
              <a:rPr lang="en-US" dirty="0">
                <a:latin typeface="Arial" panose="020B0604020202020204" pitchFamily="34" charset="0"/>
                <a:cs typeface="Arial" panose="020B0604020202020204" pitchFamily="34" charset="0"/>
              </a:rPr>
            </a:br>
            <a:r>
              <a:rPr lang="en-US" sz="1600" dirty="0">
                <a:latin typeface="Arial" panose="020B0604020202020204" pitchFamily="34" charset="0"/>
                <a:cs typeface="Arial" panose="020B0604020202020204" pitchFamily="34" charset="0"/>
              </a:rPr>
              <a:t>—</a:t>
            </a:r>
            <a:br>
              <a:rPr lang="en-US" dirty="0">
                <a:latin typeface="Arial" panose="020B0604020202020204" pitchFamily="34" charset="0"/>
                <a:cs typeface="Arial" panose="020B0604020202020204" pitchFamily="34" charset="0"/>
              </a:rPr>
            </a:br>
            <a:br>
              <a:rPr lang="en-US" dirty="0">
                <a:latin typeface="Arial" panose="020B0604020202020204" pitchFamily="34" charset="0"/>
                <a:cs typeface="Arial" panose="020B0604020202020204" pitchFamily="34" charset="0"/>
              </a:rPr>
            </a:br>
            <a:r>
              <a:rPr lang="en-US" sz="2000" b="1" dirty="0">
                <a:latin typeface="Arial" panose="020B0604020202020204" pitchFamily="34" charset="0"/>
                <a:cs typeface="Arial" panose="020B0604020202020204" pitchFamily="34" charset="0"/>
              </a:rPr>
              <a:t>Mary M </a:t>
            </a:r>
            <a:r>
              <a:rPr lang="en-US" sz="2000" b="1" dirty="0" err="1">
                <a:latin typeface="Arial" panose="020B0604020202020204" pitchFamily="34" charset="0"/>
                <a:cs typeface="Arial" panose="020B0604020202020204" pitchFamily="34" charset="0"/>
              </a:rPr>
              <a:t>Glackin</a:t>
            </a:r>
            <a:br>
              <a:rPr lang="en-US" sz="1800" dirty="0">
                <a:latin typeface="Arial" panose="020B0604020202020204" pitchFamily="34" charset="0"/>
                <a:cs typeface="Arial" panose="020B0604020202020204" pitchFamily="34" charset="0"/>
              </a:rPr>
            </a:br>
            <a:r>
              <a:rPr lang="en-US" sz="2000" dirty="0"/>
              <a:t>Director, Science and Forecast Operations, IBM</a:t>
            </a:r>
            <a:endParaRPr lang="en-US" sz="1600" dirty="0">
              <a:latin typeface="Arial" panose="020B0604020202020204" pitchFamily="34" charset="0"/>
              <a:cs typeface="Arial" panose="020B0604020202020204" pitchFamily="34" charset="0"/>
            </a:endParaRPr>
          </a:p>
        </p:txBody>
      </p:sp>
      <p:sp>
        <p:nvSpPr>
          <p:cNvPr id="3" name="Footer Placeholder 2"/>
          <p:cNvSpPr>
            <a:spLocks noGrp="1"/>
          </p:cNvSpPr>
          <p:nvPr>
            <p:ph type="ftr" sz="quarter" idx="10"/>
          </p:nvPr>
        </p:nvSpPr>
        <p:spPr/>
        <p:txBody>
          <a:bodyPr/>
          <a:lstStyle/>
          <a:p>
            <a:pPr marL="0" marR="0" lvl="0" indent="0" algn="l" defTabSz="685983"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Watson Media and Weather /  Mar. 20, 2019 / © 2019 IBM Corporation</a:t>
            </a:r>
          </a:p>
        </p:txBody>
      </p:sp>
      <p:pic>
        <p:nvPicPr>
          <p:cNvPr id="6" name="ibm_logo.png">
            <a:extLst>
              <a:ext uri="{FF2B5EF4-FFF2-40B4-BE49-F238E27FC236}">
                <a16:creationId xmlns:a16="http://schemas.microsoft.com/office/drawing/2014/main" id="{E4F92571-22E9-D14E-BFA4-E578BF888A2C}"/>
              </a:ext>
            </a:extLst>
          </p:cNvPr>
          <p:cNvPicPr/>
          <p:nvPr/>
        </p:nvPicPr>
        <p:blipFill>
          <a:blip r:embed="rId3" cstate="hqprint">
            <a:biLevel thresh="25000"/>
            <a:extLst>
              <a:ext uri="{28A0092B-C50C-407E-A947-70E740481C1C}">
                <a14:useLocalDpi xmlns:a14="http://schemas.microsoft.com/office/drawing/2010/main"/>
              </a:ext>
            </a:extLst>
          </a:blip>
          <a:stretch>
            <a:fillRect/>
          </a:stretch>
        </p:blipFill>
        <p:spPr>
          <a:xfrm>
            <a:off x="8544561" y="4832491"/>
            <a:ext cx="425728" cy="170354"/>
          </a:xfrm>
          <a:prstGeom prst="rect">
            <a:avLst/>
          </a:prstGeom>
          <a:ln w="12700">
            <a:miter lim="400000"/>
          </a:ln>
        </p:spPr>
      </p:pic>
    </p:spTree>
    <p:extLst>
      <p:ext uri="{BB962C8B-B14F-4D97-AF65-F5344CB8AC3E}">
        <p14:creationId xmlns:p14="http://schemas.microsoft.com/office/powerpoint/2010/main" val="27005327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A5357C3-12E4-AF4A-A8AB-05BE20225D9B}"/>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0" y="0"/>
            <a:ext cx="9144000" cy="5143500"/>
          </a:xfrm>
          <a:prstGeom prst="rect">
            <a:avLst/>
          </a:prstGeom>
        </p:spPr>
      </p:pic>
      <p:sp>
        <p:nvSpPr>
          <p:cNvPr id="2" name="Title 1"/>
          <p:cNvSpPr>
            <a:spLocks noGrp="1"/>
          </p:cNvSpPr>
          <p:nvPr>
            <p:ph type="title"/>
          </p:nvPr>
        </p:nvSpPr>
        <p:spPr/>
        <p:txBody>
          <a:bodyPr/>
          <a:lstStyle/>
          <a:p>
            <a:br>
              <a:rPr lang="en-US" dirty="0">
                <a:latin typeface="Arial" panose="020B0604020202020204" pitchFamily="34" charset="0"/>
                <a:cs typeface="Arial" panose="020B0604020202020204" pitchFamily="34" charset="0"/>
              </a:rPr>
            </a:br>
            <a:br>
              <a:rPr lang="en-US" dirty="0">
                <a:latin typeface="Arial" panose="020B0604020202020204" pitchFamily="34" charset="0"/>
                <a:cs typeface="Arial" panose="020B0604020202020204" pitchFamily="34" charset="0"/>
              </a:rPr>
            </a:br>
            <a:r>
              <a:rPr lang="en-US" sz="3600" dirty="0">
                <a:latin typeface="Arial"/>
                <a:cs typeface="Arial"/>
              </a:rPr>
              <a:t>Thank </a:t>
            </a:r>
            <a:r>
              <a:rPr lang="en-US" sz="3600" b="1" dirty="0">
                <a:latin typeface="Arial"/>
                <a:cs typeface="Arial"/>
              </a:rPr>
              <a:t>YOU</a:t>
            </a:r>
            <a:br>
              <a:rPr lang="en-US" dirty="0">
                <a:latin typeface="Arial" panose="020B0604020202020204" pitchFamily="34" charset="0"/>
                <a:cs typeface="Arial" panose="020B0604020202020204" pitchFamily="34" charset="0"/>
              </a:rPr>
            </a:br>
            <a:br>
              <a:rPr lang="en-US" dirty="0">
                <a:latin typeface="Arial" panose="020B0604020202020204" pitchFamily="34" charset="0"/>
                <a:cs typeface="Arial" panose="020B0604020202020204" pitchFamily="34" charset="0"/>
              </a:rPr>
            </a:br>
            <a:br>
              <a:rPr lang="en-US" dirty="0">
                <a:latin typeface="Arial" panose="020B0604020202020204" pitchFamily="34" charset="0"/>
                <a:cs typeface="Arial" panose="020B0604020202020204" pitchFamily="34" charset="0"/>
              </a:rPr>
            </a:br>
            <a:br>
              <a:rPr lang="en-US" dirty="0">
                <a:latin typeface="Arial" panose="020B0604020202020204" pitchFamily="34" charset="0"/>
                <a:cs typeface="Arial" panose="020B0604020202020204" pitchFamily="34" charset="0"/>
              </a:rPr>
            </a:br>
            <a:br>
              <a:rPr lang="en-US" dirty="0">
                <a:latin typeface="Arial" panose="020B0604020202020204" pitchFamily="34" charset="0"/>
                <a:cs typeface="Arial" panose="020B0604020202020204" pitchFamily="34" charset="0"/>
              </a:rPr>
            </a:br>
            <a:r>
              <a:rPr lang="en-US" sz="2000" b="1" dirty="0">
                <a:latin typeface="Arial"/>
                <a:cs typeface="Arial"/>
              </a:rPr>
              <a:t>Mary M </a:t>
            </a:r>
            <a:r>
              <a:rPr lang="en-US" sz="2000" b="1">
                <a:latin typeface="Arial"/>
                <a:cs typeface="Arial"/>
              </a:rPr>
              <a:t>Glackin</a:t>
            </a:r>
            <a:br>
              <a:rPr lang="en-US" sz="1800" dirty="0">
                <a:latin typeface="Arial" panose="020B0604020202020204" pitchFamily="34" charset="0"/>
                <a:cs typeface="Arial" panose="020B0604020202020204" pitchFamily="34" charset="0"/>
              </a:rPr>
            </a:br>
            <a:r>
              <a:rPr lang="en-US" sz="2000">
                <a:latin typeface="IBM Plex Sans"/>
              </a:rPr>
              <a:t>VP, Science and Forecast </a:t>
            </a:r>
            <a:r>
              <a:rPr lang="en-US" sz="2000" dirty="0">
                <a:latin typeface="IBM Plex Sans"/>
              </a:rPr>
              <a:t>Operations, IBM</a:t>
            </a:r>
            <a:endParaRPr lang="en-US" sz="1600" dirty="0">
              <a:latin typeface="IBM Plex Sans"/>
              <a:cs typeface="Arial" panose="020B0604020202020204" pitchFamily="34" charset="0"/>
            </a:endParaRPr>
          </a:p>
        </p:txBody>
      </p:sp>
      <p:sp>
        <p:nvSpPr>
          <p:cNvPr id="3" name="Footer Placeholder 2"/>
          <p:cNvSpPr>
            <a:spLocks noGrp="1"/>
          </p:cNvSpPr>
          <p:nvPr>
            <p:ph type="ftr" sz="quarter" idx="10"/>
          </p:nvPr>
        </p:nvSpPr>
        <p:spPr/>
        <p:txBody>
          <a:bodyPr/>
          <a:lstStyle/>
          <a:p>
            <a:pPr marL="0" marR="0" lvl="0" indent="0" algn="l" defTabSz="685983"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Watson Media and Weather /  Mar. 20, 2019 / © 2019 IBM Corporation</a:t>
            </a:r>
          </a:p>
        </p:txBody>
      </p:sp>
      <p:pic>
        <p:nvPicPr>
          <p:cNvPr id="6" name="ibm_logo.png">
            <a:extLst>
              <a:ext uri="{FF2B5EF4-FFF2-40B4-BE49-F238E27FC236}">
                <a16:creationId xmlns:a16="http://schemas.microsoft.com/office/drawing/2014/main" id="{E4F92571-22E9-D14E-BFA4-E578BF888A2C}"/>
              </a:ext>
            </a:extLst>
          </p:cNvPr>
          <p:cNvPicPr/>
          <p:nvPr/>
        </p:nvPicPr>
        <p:blipFill>
          <a:blip r:embed="rId3" cstate="hqprint">
            <a:biLevel thresh="25000"/>
            <a:extLst>
              <a:ext uri="{28A0092B-C50C-407E-A947-70E740481C1C}">
                <a14:useLocalDpi xmlns:a14="http://schemas.microsoft.com/office/drawing/2010/main"/>
              </a:ext>
            </a:extLst>
          </a:blip>
          <a:stretch>
            <a:fillRect/>
          </a:stretch>
        </p:blipFill>
        <p:spPr>
          <a:xfrm>
            <a:off x="8544561" y="4832491"/>
            <a:ext cx="425728" cy="170354"/>
          </a:xfrm>
          <a:prstGeom prst="rect">
            <a:avLst/>
          </a:prstGeom>
          <a:ln w="12700">
            <a:miter lim="400000"/>
          </a:ln>
        </p:spPr>
      </p:pic>
    </p:spTree>
    <p:extLst>
      <p:ext uri="{BB962C8B-B14F-4D97-AF65-F5344CB8AC3E}">
        <p14:creationId xmlns:p14="http://schemas.microsoft.com/office/powerpoint/2010/main" val="28650028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close up of smoke&#10;&#10;Description automatically generated">
            <a:extLst>
              <a:ext uri="{FF2B5EF4-FFF2-40B4-BE49-F238E27FC236}">
                <a16:creationId xmlns:a16="http://schemas.microsoft.com/office/drawing/2014/main" id="{AD82C03B-16A2-9348-AB5B-2CB53E48ABB8}"/>
              </a:ext>
            </a:extLst>
          </p:cNvPr>
          <p:cNvPicPr>
            <a:picLocks noChangeAspect="1"/>
          </p:cNvPicPr>
          <p:nvPr/>
        </p:nvPicPr>
        <p:blipFill>
          <a:blip r:embed="rId2">
            <a:alphaModFix amt="20000"/>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7" name="Rectangle">
            <a:extLst>
              <a:ext uri="{FF2B5EF4-FFF2-40B4-BE49-F238E27FC236}">
                <a16:creationId xmlns:a16="http://schemas.microsoft.com/office/drawing/2014/main" id="{E1873095-617F-C340-8389-7BDC475D1C2F}"/>
              </a:ext>
            </a:extLst>
          </p:cNvPr>
          <p:cNvSpPr/>
          <p:nvPr/>
        </p:nvSpPr>
        <p:spPr>
          <a:xfrm>
            <a:off x="0" y="1713494"/>
            <a:ext cx="7752080" cy="1041336"/>
          </a:xfrm>
          <a:prstGeom prst="rect">
            <a:avLst/>
          </a:prstGeom>
          <a:solidFill>
            <a:srgbClr val="126EFC"/>
          </a:solidFill>
          <a:ln w="12700">
            <a:miter lim="400000"/>
          </a:ln>
        </p:spPr>
        <p:txBody>
          <a:bodyPr lIns="0" tIns="0" rIns="0" bIns="0"/>
          <a:lstStyle/>
          <a:p>
            <a:endParaRPr>
              <a:solidFill>
                <a:srgbClr val="3482B8"/>
              </a:solidFill>
            </a:endParaRPr>
          </a:p>
        </p:txBody>
      </p:sp>
      <p:sp>
        <p:nvSpPr>
          <p:cNvPr id="8" name="Rectangle">
            <a:extLst>
              <a:ext uri="{FF2B5EF4-FFF2-40B4-BE49-F238E27FC236}">
                <a16:creationId xmlns:a16="http://schemas.microsoft.com/office/drawing/2014/main" id="{9A5C8A08-BE5E-DC4F-B8D9-3993D286555D}"/>
              </a:ext>
            </a:extLst>
          </p:cNvPr>
          <p:cNvSpPr/>
          <p:nvPr/>
        </p:nvSpPr>
        <p:spPr>
          <a:xfrm>
            <a:off x="0" y="3168577"/>
            <a:ext cx="7203440" cy="1051467"/>
          </a:xfrm>
          <a:prstGeom prst="rect">
            <a:avLst/>
          </a:prstGeom>
          <a:solidFill>
            <a:srgbClr val="0F4DB1"/>
          </a:solidFill>
          <a:ln w="12700">
            <a:miter lim="400000"/>
          </a:ln>
        </p:spPr>
        <p:txBody>
          <a:bodyPr lIns="0" tIns="0" rIns="0" bIns="0"/>
          <a:lstStyle/>
          <a:p>
            <a:endParaRPr/>
          </a:p>
        </p:txBody>
      </p:sp>
      <p:sp>
        <p:nvSpPr>
          <p:cNvPr id="2" name="Title 1">
            <a:extLst>
              <a:ext uri="{FF2B5EF4-FFF2-40B4-BE49-F238E27FC236}">
                <a16:creationId xmlns:a16="http://schemas.microsoft.com/office/drawing/2014/main" id="{22139475-941B-664B-B29A-6ED58632340E}"/>
              </a:ext>
            </a:extLst>
          </p:cNvPr>
          <p:cNvSpPr>
            <a:spLocks noGrp="1"/>
          </p:cNvSpPr>
          <p:nvPr>
            <p:ph type="title"/>
          </p:nvPr>
        </p:nvSpPr>
        <p:spPr>
          <a:xfrm>
            <a:off x="261111" y="1422400"/>
            <a:ext cx="7226809" cy="1455083"/>
          </a:xfrm>
        </p:spPr>
        <p:txBody>
          <a:bodyPr/>
          <a:lstStyle/>
          <a:p>
            <a:br>
              <a:rPr lang="en-US" sz="2000" dirty="0"/>
            </a:br>
            <a:br>
              <a:rPr lang="en-US" sz="2000" dirty="0"/>
            </a:br>
            <a:r>
              <a:rPr lang="en-US" sz="2000" dirty="0"/>
              <a:t>Weather forecasting accuracy continues to improve with improved observations, physical understanding, and AI/ML</a:t>
            </a:r>
          </a:p>
        </p:txBody>
      </p:sp>
      <p:sp>
        <p:nvSpPr>
          <p:cNvPr id="4" name="TextBox 3">
            <a:extLst>
              <a:ext uri="{FF2B5EF4-FFF2-40B4-BE49-F238E27FC236}">
                <a16:creationId xmlns:a16="http://schemas.microsoft.com/office/drawing/2014/main" id="{1EA752AA-B7E6-3247-9D1E-57E314413CA2}"/>
              </a:ext>
            </a:extLst>
          </p:cNvPr>
          <p:cNvSpPr txBox="1"/>
          <p:nvPr/>
        </p:nvSpPr>
        <p:spPr>
          <a:xfrm>
            <a:off x="-103051" y="281351"/>
            <a:ext cx="3936973" cy="646331"/>
          </a:xfrm>
          <a:prstGeom prst="rect">
            <a:avLst/>
          </a:prstGeom>
          <a:noFill/>
        </p:spPr>
        <p:txBody>
          <a:bodyPr wrap="square" rtlCol="0">
            <a:spAutoFit/>
          </a:bodyPr>
          <a:lstStyle/>
          <a:p>
            <a:pPr algn="ctr"/>
            <a:r>
              <a:rPr lang="en-US" sz="3600" dirty="0">
                <a:solidFill>
                  <a:schemeClr val="bg1"/>
                </a:solidFill>
                <a:latin typeface="IBM Plex Sans" charset="0"/>
                <a:ea typeface="IBM Plex Sans" charset="0"/>
                <a:cs typeface="IBM Plex Sans" charset="0"/>
              </a:rPr>
              <a:t>Key Messages</a:t>
            </a:r>
          </a:p>
        </p:txBody>
      </p:sp>
      <p:sp>
        <p:nvSpPr>
          <p:cNvPr id="5" name="Slide Number Placeholder 1">
            <a:extLst>
              <a:ext uri="{FF2B5EF4-FFF2-40B4-BE49-F238E27FC236}">
                <a16:creationId xmlns:a16="http://schemas.microsoft.com/office/drawing/2014/main" id="{76503BFD-88CD-784C-90B2-6C240A282E37}"/>
              </a:ext>
            </a:extLst>
          </p:cNvPr>
          <p:cNvSpPr txBox="1">
            <a:spLocks/>
          </p:cNvSpPr>
          <p:nvPr/>
        </p:nvSpPr>
        <p:spPr>
          <a:xfrm>
            <a:off x="209227" y="4899293"/>
            <a:ext cx="127001" cy="127001"/>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685800" rtl="0" fontAlgn="auto" latinLnBrk="0" hangingPunct="0">
              <a:lnSpc>
                <a:spcPct val="100000"/>
              </a:lnSpc>
              <a:spcBef>
                <a:spcPts val="0"/>
              </a:spcBef>
              <a:spcAft>
                <a:spcPts val="0"/>
              </a:spcAft>
              <a:buClrTx/>
              <a:buSzTx/>
              <a:buFontTx/>
              <a:buNone/>
              <a:tabLst/>
              <a:defRPr kumimoji="0" sz="600" b="0" i="0" u="none" strike="noStrike" cap="none" spc="0" normalizeH="0" baseline="0">
                <a:ln>
                  <a:noFill/>
                </a:ln>
                <a:solidFill>
                  <a:srgbClr val="FFFFFF"/>
                </a:solidFill>
                <a:effectLst/>
                <a:uFillTx/>
                <a:latin typeface="IBM Plex Sans"/>
                <a:ea typeface="IBM Plex Sans"/>
                <a:cs typeface="IBM Plex Sans"/>
                <a:sym typeface="IBM Plex Sans"/>
              </a:defRPr>
            </a:lvl1pPr>
            <a:lvl2pPr marL="0" marR="0" indent="3429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IBM Plex Sans"/>
                <a:ea typeface="IBM Plex Sans"/>
                <a:cs typeface="IBM Plex Sans"/>
                <a:sym typeface="IBM Plex Sans"/>
              </a:defRPr>
            </a:lvl2pPr>
            <a:lvl3pPr marL="0" marR="0" indent="6858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IBM Plex Sans"/>
                <a:ea typeface="IBM Plex Sans"/>
                <a:cs typeface="IBM Plex Sans"/>
                <a:sym typeface="IBM Plex Sans"/>
              </a:defRPr>
            </a:lvl3pPr>
            <a:lvl4pPr marL="0" marR="0" indent="10287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IBM Plex Sans"/>
                <a:ea typeface="IBM Plex Sans"/>
                <a:cs typeface="IBM Plex Sans"/>
                <a:sym typeface="IBM Plex Sans"/>
              </a:defRPr>
            </a:lvl4pPr>
            <a:lvl5pPr marL="0" marR="0" indent="13716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IBM Plex Sans"/>
                <a:ea typeface="IBM Plex Sans"/>
                <a:cs typeface="IBM Plex Sans"/>
                <a:sym typeface="IBM Plex Sans"/>
              </a:defRPr>
            </a:lvl5pPr>
            <a:lvl6pPr marL="0" marR="0" indent="17145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IBM Plex Sans"/>
                <a:ea typeface="IBM Plex Sans"/>
                <a:cs typeface="IBM Plex Sans"/>
                <a:sym typeface="IBM Plex Sans"/>
              </a:defRPr>
            </a:lvl6pPr>
            <a:lvl7pPr marL="0" marR="0" indent="20574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IBM Plex Sans"/>
                <a:ea typeface="IBM Plex Sans"/>
                <a:cs typeface="IBM Plex Sans"/>
                <a:sym typeface="IBM Plex Sans"/>
              </a:defRPr>
            </a:lvl7pPr>
            <a:lvl8pPr marL="0" marR="0" indent="24003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IBM Plex Sans"/>
                <a:ea typeface="IBM Plex Sans"/>
                <a:cs typeface="IBM Plex Sans"/>
                <a:sym typeface="IBM Plex Sans"/>
              </a:defRPr>
            </a:lvl8pPr>
            <a:lvl9pPr marL="0" marR="0" indent="27432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IBM Plex Sans"/>
                <a:ea typeface="IBM Plex Sans"/>
                <a:cs typeface="IBM Plex Sans"/>
                <a:sym typeface="IBM Plex Sans"/>
              </a:defRPr>
            </a:lvl9pPr>
          </a:lstStyle>
          <a:p>
            <a:pPr marL="0" marR="0" lvl="0" indent="0" algn="r" defTabSz="685800" rtl="0" eaLnBrk="1" fontAlgn="auto" latinLnBrk="0" hangingPunct="0">
              <a:lnSpc>
                <a:spcPct val="100000"/>
              </a:lnSpc>
              <a:spcBef>
                <a:spcPts val="0"/>
              </a:spcBef>
              <a:spcAft>
                <a:spcPts val="0"/>
              </a:spcAft>
              <a:buClrTx/>
              <a:buSzTx/>
              <a:buFontTx/>
              <a:buNone/>
              <a:tabLst/>
              <a:defRPr/>
            </a:pPr>
            <a:fld id="{86CB4B4D-7CA3-9044-876B-883B54F8677D}" type="slidenum">
              <a:rPr kumimoji="0" lang="en-US" sz="600" b="0" i="0" u="none" strike="noStrike" kern="0" cap="none" spc="0" normalizeH="0" baseline="0" noProof="0" smtClean="0">
                <a:ln>
                  <a:noFill/>
                </a:ln>
                <a:solidFill>
                  <a:srgbClr val="FFFFFF"/>
                </a:solidFill>
                <a:effectLst/>
                <a:uLnTx/>
                <a:uFillTx/>
                <a:latin typeface="IBM Plex Sans"/>
                <a:sym typeface="IBM Plex Sans"/>
              </a:rPr>
              <a:pPr marL="0" marR="0" lvl="0" indent="0" algn="r" defTabSz="685800" rtl="0" eaLnBrk="1" fontAlgn="auto" latinLnBrk="0" hangingPunct="0">
                <a:lnSpc>
                  <a:spcPct val="100000"/>
                </a:lnSpc>
                <a:spcBef>
                  <a:spcPts val="0"/>
                </a:spcBef>
                <a:spcAft>
                  <a:spcPts val="0"/>
                </a:spcAft>
                <a:buClrTx/>
                <a:buSzTx/>
                <a:buFontTx/>
                <a:buNone/>
                <a:tabLst/>
                <a:defRPr/>
              </a:pPr>
              <a:t>2</a:t>
            </a:fld>
            <a:endParaRPr kumimoji="0" lang="en-US" sz="600" b="0" i="0" u="none" strike="noStrike" kern="0" cap="none" spc="0" normalizeH="0" baseline="0" noProof="0" dirty="0">
              <a:ln>
                <a:noFill/>
              </a:ln>
              <a:solidFill>
                <a:srgbClr val="FFFFFF"/>
              </a:solidFill>
              <a:effectLst/>
              <a:uLnTx/>
              <a:uFillTx/>
              <a:latin typeface="IBM Plex Sans"/>
              <a:sym typeface="IBM Plex Sans"/>
            </a:endParaRPr>
          </a:p>
        </p:txBody>
      </p:sp>
      <p:pic>
        <p:nvPicPr>
          <p:cNvPr id="6" name="ibm_logo.png">
            <a:extLst>
              <a:ext uri="{FF2B5EF4-FFF2-40B4-BE49-F238E27FC236}">
                <a16:creationId xmlns:a16="http://schemas.microsoft.com/office/drawing/2014/main" id="{F4DFB906-5DBA-8541-AF67-CCD0556057A7}"/>
              </a:ext>
            </a:extLst>
          </p:cNvPr>
          <p:cNvPicPr/>
          <p:nvPr/>
        </p:nvPicPr>
        <p:blipFill>
          <a:blip r:embed="rId3" cstate="hqprint">
            <a:biLevel thresh="25000"/>
            <a:extLst>
              <a:ext uri="{28A0092B-C50C-407E-A947-70E740481C1C}">
                <a14:useLocalDpi xmlns:a14="http://schemas.microsoft.com/office/drawing/2010/main"/>
              </a:ext>
            </a:extLst>
          </a:blip>
          <a:stretch>
            <a:fillRect/>
          </a:stretch>
        </p:blipFill>
        <p:spPr>
          <a:xfrm>
            <a:off x="8602735" y="4906569"/>
            <a:ext cx="367553" cy="147075"/>
          </a:xfrm>
          <a:prstGeom prst="rect">
            <a:avLst/>
          </a:prstGeom>
          <a:ln w="12700">
            <a:miter lim="400000"/>
          </a:ln>
        </p:spPr>
      </p:pic>
      <p:sp>
        <p:nvSpPr>
          <p:cNvPr id="9" name="Title 1">
            <a:extLst>
              <a:ext uri="{FF2B5EF4-FFF2-40B4-BE49-F238E27FC236}">
                <a16:creationId xmlns:a16="http://schemas.microsoft.com/office/drawing/2014/main" id="{7A08612B-3496-BE4B-9DB9-7D75435F33DC}"/>
              </a:ext>
            </a:extLst>
          </p:cNvPr>
          <p:cNvSpPr txBox="1">
            <a:spLocks/>
          </p:cNvSpPr>
          <p:nvPr/>
        </p:nvSpPr>
        <p:spPr>
          <a:xfrm>
            <a:off x="336229" y="3375389"/>
            <a:ext cx="6867212" cy="628383"/>
          </a:xfrm>
          <a:prstGeom prst="rect">
            <a:avLst/>
          </a:prstGeom>
        </p:spPr>
        <p:txBody>
          <a:bodyPr vert="horz" lIns="0" tIns="0" rIns="0" bIns="0" rtlCol="0" anchor="t">
            <a:noAutofit/>
          </a:bodyPr>
          <a:lstStyle>
            <a:lvl1pPr algn="l" rtl="0" eaLnBrk="1" fontAlgn="base" hangingPunct="1">
              <a:lnSpc>
                <a:spcPct val="90000"/>
              </a:lnSpc>
              <a:spcBef>
                <a:spcPct val="0"/>
              </a:spcBef>
              <a:spcAft>
                <a:spcPct val="0"/>
              </a:spcAft>
              <a:defRPr sz="2400" b="0">
                <a:solidFill>
                  <a:schemeClr val="bg1"/>
                </a:solidFill>
                <a:latin typeface="IBM Plex Sans" charset="0"/>
                <a:ea typeface="IBM Plex Sans" charset="0"/>
                <a:cs typeface="IBM Plex Sans" charset="0"/>
              </a:defRPr>
            </a:lvl1pPr>
            <a:lvl2pPr algn="l" rtl="0" eaLnBrk="1" fontAlgn="base" hangingPunct="1">
              <a:lnSpc>
                <a:spcPct val="90000"/>
              </a:lnSpc>
              <a:spcBef>
                <a:spcPct val="0"/>
              </a:spcBef>
              <a:spcAft>
                <a:spcPct val="0"/>
              </a:spcAft>
              <a:defRPr sz="2220">
                <a:solidFill>
                  <a:srgbClr val="191919"/>
                </a:solidFill>
                <a:latin typeface="HelvNeue Light for IBM" pitchFamily="34" charset="0"/>
              </a:defRPr>
            </a:lvl2pPr>
            <a:lvl3pPr algn="l" rtl="0" eaLnBrk="1" fontAlgn="base" hangingPunct="1">
              <a:lnSpc>
                <a:spcPct val="90000"/>
              </a:lnSpc>
              <a:spcBef>
                <a:spcPct val="0"/>
              </a:spcBef>
              <a:spcAft>
                <a:spcPct val="0"/>
              </a:spcAft>
              <a:defRPr sz="2220">
                <a:solidFill>
                  <a:srgbClr val="191919"/>
                </a:solidFill>
                <a:latin typeface="HelvNeue Light for IBM" pitchFamily="34" charset="0"/>
              </a:defRPr>
            </a:lvl3pPr>
            <a:lvl4pPr algn="l" rtl="0" eaLnBrk="1" fontAlgn="base" hangingPunct="1">
              <a:lnSpc>
                <a:spcPct val="90000"/>
              </a:lnSpc>
              <a:spcBef>
                <a:spcPct val="0"/>
              </a:spcBef>
              <a:spcAft>
                <a:spcPct val="0"/>
              </a:spcAft>
              <a:defRPr sz="2220">
                <a:solidFill>
                  <a:srgbClr val="191919"/>
                </a:solidFill>
                <a:latin typeface="HelvNeue Light for IBM" pitchFamily="34" charset="0"/>
              </a:defRPr>
            </a:lvl4pPr>
            <a:lvl5pPr algn="l" rtl="0" eaLnBrk="1" fontAlgn="base" hangingPunct="1">
              <a:lnSpc>
                <a:spcPct val="90000"/>
              </a:lnSpc>
              <a:spcBef>
                <a:spcPct val="0"/>
              </a:spcBef>
              <a:spcAft>
                <a:spcPct val="0"/>
              </a:spcAft>
              <a:defRPr sz="2220">
                <a:solidFill>
                  <a:srgbClr val="191919"/>
                </a:solidFill>
                <a:latin typeface="HelvNeue Light for IBM" pitchFamily="34" charset="0"/>
              </a:defRPr>
            </a:lvl5pPr>
            <a:lvl6pPr marL="362564" algn="l" rtl="0" eaLnBrk="1" fontAlgn="base" hangingPunct="1">
              <a:lnSpc>
                <a:spcPct val="90000"/>
              </a:lnSpc>
              <a:spcBef>
                <a:spcPct val="0"/>
              </a:spcBef>
              <a:spcAft>
                <a:spcPct val="0"/>
              </a:spcAft>
              <a:defRPr sz="2220">
                <a:solidFill>
                  <a:srgbClr val="191919"/>
                </a:solidFill>
                <a:latin typeface="HelvNeue Light for IBM" pitchFamily="34" charset="0"/>
              </a:defRPr>
            </a:lvl6pPr>
            <a:lvl7pPr marL="725130" algn="l" rtl="0" eaLnBrk="1" fontAlgn="base" hangingPunct="1">
              <a:lnSpc>
                <a:spcPct val="90000"/>
              </a:lnSpc>
              <a:spcBef>
                <a:spcPct val="0"/>
              </a:spcBef>
              <a:spcAft>
                <a:spcPct val="0"/>
              </a:spcAft>
              <a:defRPr sz="2220">
                <a:solidFill>
                  <a:srgbClr val="191919"/>
                </a:solidFill>
                <a:latin typeface="HelvNeue Light for IBM" pitchFamily="34" charset="0"/>
              </a:defRPr>
            </a:lvl7pPr>
            <a:lvl8pPr marL="1087693" algn="l" rtl="0" eaLnBrk="1" fontAlgn="base" hangingPunct="1">
              <a:lnSpc>
                <a:spcPct val="90000"/>
              </a:lnSpc>
              <a:spcBef>
                <a:spcPct val="0"/>
              </a:spcBef>
              <a:spcAft>
                <a:spcPct val="0"/>
              </a:spcAft>
              <a:defRPr sz="2220">
                <a:solidFill>
                  <a:srgbClr val="191919"/>
                </a:solidFill>
                <a:latin typeface="HelvNeue Light for IBM" pitchFamily="34" charset="0"/>
              </a:defRPr>
            </a:lvl8pPr>
            <a:lvl9pPr marL="1450258" algn="l" rtl="0" eaLnBrk="1" fontAlgn="base" hangingPunct="1">
              <a:lnSpc>
                <a:spcPct val="90000"/>
              </a:lnSpc>
              <a:spcBef>
                <a:spcPct val="0"/>
              </a:spcBef>
              <a:spcAft>
                <a:spcPct val="0"/>
              </a:spcAft>
              <a:defRPr sz="2220">
                <a:solidFill>
                  <a:srgbClr val="191919"/>
                </a:solidFill>
                <a:latin typeface="HelvNeue Light for IBM" pitchFamily="34" charset="0"/>
              </a:defRPr>
            </a:lvl9pPr>
          </a:lstStyle>
          <a:p>
            <a:pPr defTabSz="914400"/>
            <a:r>
              <a:rPr lang="en-US" sz="2000" kern="0" dirty="0"/>
              <a:t>Application of IOT and AI/ML will improve detection and predication of wildfires </a:t>
            </a:r>
            <a:br>
              <a:rPr lang="en-US" sz="2000" kern="0" dirty="0"/>
            </a:br>
            <a:br>
              <a:rPr lang="en-US" sz="2000" kern="0" dirty="0"/>
            </a:br>
            <a:br>
              <a:rPr lang="en-US" sz="2000" kern="0" dirty="0"/>
            </a:br>
            <a:br>
              <a:rPr lang="en-US" sz="2000" kern="0" dirty="0"/>
            </a:br>
            <a:endParaRPr lang="en-US" sz="2000" kern="0" dirty="0"/>
          </a:p>
        </p:txBody>
      </p:sp>
    </p:spTree>
    <p:extLst>
      <p:ext uri="{BB962C8B-B14F-4D97-AF65-F5344CB8AC3E}">
        <p14:creationId xmlns:p14="http://schemas.microsoft.com/office/powerpoint/2010/main" val="42183141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16"/>
        <p:cNvGrpSpPr/>
        <p:nvPr/>
      </p:nvGrpSpPr>
      <p:grpSpPr>
        <a:xfrm>
          <a:off x="0" y="0"/>
          <a:ext cx="0" cy="0"/>
          <a:chOff x="0" y="0"/>
          <a:chExt cx="0" cy="0"/>
        </a:xfrm>
      </p:grpSpPr>
      <p:sp>
        <p:nvSpPr>
          <p:cNvPr id="53" name="Shape 718">
            <a:extLst>
              <a:ext uri="{FF2B5EF4-FFF2-40B4-BE49-F238E27FC236}">
                <a16:creationId xmlns:a16="http://schemas.microsoft.com/office/drawing/2014/main" id="{F612CD68-D41B-7247-A883-09EFDC046842}"/>
              </a:ext>
            </a:extLst>
          </p:cNvPr>
          <p:cNvSpPr/>
          <p:nvPr/>
        </p:nvSpPr>
        <p:spPr>
          <a:xfrm>
            <a:off x="0" y="674028"/>
            <a:ext cx="9144000" cy="4476706"/>
          </a:xfrm>
          <a:prstGeom prst="rect">
            <a:avLst/>
          </a:prstGeom>
          <a:solidFill>
            <a:srgbClr val="0F6FFF">
              <a:alpha val="70000"/>
            </a:srgbClr>
          </a:solidFill>
          <a:ln>
            <a:noFill/>
          </a:ln>
        </p:spPr>
        <p:txBody>
          <a:bodyPr spcFirstLastPara="1" wrap="square" lIns="0" tIns="0" rIns="0" bIns="0" anchor="ctr" anchorCtr="0">
            <a:noAutofit/>
          </a:bodyPr>
          <a:lstStyle/>
          <a:p>
            <a:pPr marL="0" marR="0" lvl="0" indent="0" algn="ctr" rtl="0">
              <a:spcBef>
                <a:spcPts val="0"/>
              </a:spcBef>
              <a:spcAft>
                <a:spcPts val="0"/>
              </a:spcAft>
              <a:buNone/>
            </a:pPr>
            <a:endParaRPr sz="1400" dirty="0">
              <a:solidFill>
                <a:srgbClr val="FFFFFF"/>
              </a:solidFill>
              <a:ea typeface="Arial"/>
              <a:cs typeface="Arial"/>
              <a:sym typeface="Arial"/>
            </a:endParaRPr>
          </a:p>
        </p:txBody>
      </p:sp>
      <p:sp>
        <p:nvSpPr>
          <p:cNvPr id="56" name="Double Bracket 55">
            <a:extLst>
              <a:ext uri="{FF2B5EF4-FFF2-40B4-BE49-F238E27FC236}">
                <a16:creationId xmlns:a16="http://schemas.microsoft.com/office/drawing/2014/main" id="{C6D7B8DC-0DD5-7B4C-959F-C8AAD1F0CCB6}"/>
              </a:ext>
            </a:extLst>
          </p:cNvPr>
          <p:cNvSpPr/>
          <p:nvPr/>
        </p:nvSpPr>
        <p:spPr bwMode="auto">
          <a:xfrm>
            <a:off x="213066" y="1641653"/>
            <a:ext cx="2167544" cy="3208564"/>
          </a:xfrm>
          <a:prstGeom prst="bracketPair">
            <a:avLst>
              <a:gd name="adj" fmla="val 0"/>
            </a:avLst>
          </a:prstGeom>
          <a:solidFill>
            <a:srgbClr val="051B75">
              <a:alpha val="70000"/>
            </a:srgbClr>
          </a:solidFill>
          <a:ln w="19050">
            <a:noFill/>
            <a:headEnd type="none" w="med" len="med"/>
            <a:tailEnd type="none" w="med" len="med"/>
          </a:ln>
          <a:effectLst/>
        </p:spPr>
        <p:style>
          <a:lnRef idx="1">
            <a:schemeClr val="dk1"/>
          </a:lnRef>
          <a:fillRef idx="0">
            <a:schemeClr val="dk1"/>
          </a:fillRef>
          <a:effectRef idx="0">
            <a:schemeClr val="dk1"/>
          </a:effectRef>
          <a:fontRef idx="minor">
            <a:schemeClr val="tx1"/>
          </a:fontRef>
        </p:style>
        <p:txBody>
          <a:bodyPr rtlCol="0" anchor="ctr"/>
          <a:lstStyle/>
          <a:p>
            <a:pPr algn="ctr"/>
            <a:endParaRPr lang="en-US" sz="1400"/>
          </a:p>
        </p:txBody>
      </p:sp>
      <p:sp>
        <p:nvSpPr>
          <p:cNvPr id="721" name="Shape 721"/>
          <p:cNvSpPr/>
          <p:nvPr/>
        </p:nvSpPr>
        <p:spPr>
          <a:xfrm>
            <a:off x="93094" y="57150"/>
            <a:ext cx="9050906" cy="1089529"/>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None/>
            </a:pPr>
            <a:endParaRPr sz="1400" dirty="0"/>
          </a:p>
        </p:txBody>
      </p:sp>
      <p:sp>
        <p:nvSpPr>
          <p:cNvPr id="21" name="Shape 837">
            <a:extLst>
              <a:ext uri="{FF2B5EF4-FFF2-40B4-BE49-F238E27FC236}">
                <a16:creationId xmlns:a16="http://schemas.microsoft.com/office/drawing/2014/main" id="{C1BB92C3-EAE1-DA47-88EE-FA332CCD7A8E}"/>
              </a:ext>
            </a:extLst>
          </p:cNvPr>
          <p:cNvSpPr/>
          <p:nvPr/>
        </p:nvSpPr>
        <p:spPr>
          <a:xfrm>
            <a:off x="6868688" y="1053335"/>
            <a:ext cx="2351511" cy="2463907"/>
          </a:xfrm>
          <a:prstGeom prst="rect">
            <a:avLst/>
          </a:prstGeom>
          <a:noFill/>
          <a:ln>
            <a:noFill/>
          </a:ln>
        </p:spPr>
        <p:txBody>
          <a:bodyPr spcFirstLastPara="1" wrap="square" lIns="91425" tIns="45700" rIns="91425" bIns="45700" anchor="t" anchorCtr="0">
            <a:noAutofit/>
          </a:bodyPr>
          <a:lstStyle/>
          <a:p>
            <a:pPr lvl="0">
              <a:spcBef>
                <a:spcPts val="600"/>
              </a:spcBef>
              <a:buClr>
                <a:schemeClr val="lt2"/>
              </a:buClr>
              <a:buSzPts val="1600"/>
            </a:pPr>
            <a:endParaRPr sz="1800" dirty="0">
              <a:solidFill>
                <a:schemeClr val="lt2"/>
              </a:solidFill>
            </a:endParaRPr>
          </a:p>
        </p:txBody>
      </p:sp>
      <p:sp>
        <p:nvSpPr>
          <p:cNvPr id="14" name="TextBox 13">
            <a:extLst>
              <a:ext uri="{FF2B5EF4-FFF2-40B4-BE49-F238E27FC236}">
                <a16:creationId xmlns:a16="http://schemas.microsoft.com/office/drawing/2014/main" id="{EF16C4D4-C198-9B4E-AEDA-0F195B37A5EC}"/>
              </a:ext>
            </a:extLst>
          </p:cNvPr>
          <p:cNvSpPr txBox="1"/>
          <p:nvPr/>
        </p:nvSpPr>
        <p:spPr>
          <a:xfrm>
            <a:off x="228516" y="1747274"/>
            <a:ext cx="2260862" cy="261610"/>
          </a:xfrm>
          <a:prstGeom prst="rect">
            <a:avLst/>
          </a:prstGeom>
          <a:noFill/>
        </p:spPr>
        <p:txBody>
          <a:bodyPr wrap="square" rtlCol="0">
            <a:spAutoFit/>
          </a:bodyPr>
          <a:lstStyle/>
          <a:p>
            <a:pPr algn="ctr"/>
            <a:r>
              <a:rPr lang="en-US" sz="1100" b="1" dirty="0">
                <a:solidFill>
                  <a:schemeClr val="bg1"/>
                </a:solidFill>
                <a:ea typeface="IBM Plex Sans" charset="0"/>
                <a:cs typeface="IBM Plex Sans" charset="0"/>
              </a:rPr>
              <a:t>GLOBAL WEATHER DATA</a:t>
            </a:r>
          </a:p>
        </p:txBody>
      </p:sp>
      <p:sp>
        <p:nvSpPr>
          <p:cNvPr id="19" name="Oval 18">
            <a:extLst>
              <a:ext uri="{FF2B5EF4-FFF2-40B4-BE49-F238E27FC236}">
                <a16:creationId xmlns:a16="http://schemas.microsoft.com/office/drawing/2014/main" id="{927BDEBA-46BE-E645-971D-380E5C9ED1BD}"/>
              </a:ext>
            </a:extLst>
          </p:cNvPr>
          <p:cNvSpPr/>
          <p:nvPr/>
        </p:nvSpPr>
        <p:spPr bwMode="auto">
          <a:xfrm>
            <a:off x="468304" y="2096979"/>
            <a:ext cx="457912" cy="457912"/>
          </a:xfrm>
          <a:prstGeom prst="ellipse">
            <a:avLst/>
          </a:prstGeom>
          <a:solidFill>
            <a:schemeClr val="bg1"/>
          </a:solidFill>
          <a:ln w="19050">
            <a:solidFill>
              <a:schemeClr val="bg1"/>
            </a:solid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36000" tIns="36000" rIns="36000" bIns="3600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2400" b="0" i="0" u="none" strike="noStrike" cap="none" normalizeH="0" baseline="0" dirty="0">
              <a:ln>
                <a:noFill/>
              </a:ln>
              <a:solidFill>
                <a:srgbClr val="191919"/>
              </a:solidFill>
              <a:effectLst/>
            </a:endParaRPr>
          </a:p>
        </p:txBody>
      </p:sp>
      <p:sp>
        <p:nvSpPr>
          <p:cNvPr id="23" name="Oval 22">
            <a:extLst>
              <a:ext uri="{FF2B5EF4-FFF2-40B4-BE49-F238E27FC236}">
                <a16:creationId xmlns:a16="http://schemas.microsoft.com/office/drawing/2014/main" id="{7E9EA353-8EE8-7644-AE53-522B8060B839}"/>
              </a:ext>
            </a:extLst>
          </p:cNvPr>
          <p:cNvSpPr/>
          <p:nvPr/>
        </p:nvSpPr>
        <p:spPr bwMode="auto">
          <a:xfrm>
            <a:off x="468304" y="2813902"/>
            <a:ext cx="457912" cy="457912"/>
          </a:xfrm>
          <a:prstGeom prst="ellipse">
            <a:avLst/>
          </a:prstGeom>
          <a:solidFill>
            <a:schemeClr val="bg1"/>
          </a:solidFill>
          <a:ln w="19050">
            <a:solidFill>
              <a:schemeClr val="bg1"/>
            </a:solid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36000" tIns="36000" rIns="36000" bIns="3600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2400" b="0" i="0" u="none" strike="noStrike" cap="none" normalizeH="0" baseline="0" dirty="0">
              <a:ln>
                <a:noFill/>
              </a:ln>
              <a:solidFill>
                <a:srgbClr val="191919"/>
              </a:solidFill>
              <a:effectLst/>
            </a:endParaRPr>
          </a:p>
        </p:txBody>
      </p:sp>
      <p:sp>
        <p:nvSpPr>
          <p:cNvPr id="24" name="Oval 23">
            <a:extLst>
              <a:ext uri="{FF2B5EF4-FFF2-40B4-BE49-F238E27FC236}">
                <a16:creationId xmlns:a16="http://schemas.microsoft.com/office/drawing/2014/main" id="{850F6A50-B60D-E840-8B66-1A62710C51D9}"/>
              </a:ext>
            </a:extLst>
          </p:cNvPr>
          <p:cNvSpPr/>
          <p:nvPr/>
        </p:nvSpPr>
        <p:spPr bwMode="auto">
          <a:xfrm>
            <a:off x="468304" y="3530825"/>
            <a:ext cx="457912" cy="457912"/>
          </a:xfrm>
          <a:prstGeom prst="ellipse">
            <a:avLst/>
          </a:prstGeom>
          <a:solidFill>
            <a:schemeClr val="bg1"/>
          </a:solidFill>
          <a:ln w="19050">
            <a:solidFill>
              <a:schemeClr val="bg1"/>
            </a:solid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36000" tIns="36000" rIns="36000" bIns="3600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2400" b="0" i="0" u="none" strike="noStrike" cap="none" normalizeH="0" baseline="0" dirty="0">
              <a:ln>
                <a:noFill/>
              </a:ln>
              <a:solidFill>
                <a:srgbClr val="191919"/>
              </a:solidFill>
              <a:effectLst/>
            </a:endParaRPr>
          </a:p>
        </p:txBody>
      </p:sp>
      <p:sp>
        <p:nvSpPr>
          <p:cNvPr id="25" name="Oval 24">
            <a:extLst>
              <a:ext uri="{FF2B5EF4-FFF2-40B4-BE49-F238E27FC236}">
                <a16:creationId xmlns:a16="http://schemas.microsoft.com/office/drawing/2014/main" id="{37B3811E-854C-D844-911F-1B98F8F39C82}"/>
              </a:ext>
            </a:extLst>
          </p:cNvPr>
          <p:cNvSpPr/>
          <p:nvPr/>
        </p:nvSpPr>
        <p:spPr bwMode="auto">
          <a:xfrm>
            <a:off x="468304" y="4247749"/>
            <a:ext cx="457912" cy="457912"/>
          </a:xfrm>
          <a:prstGeom prst="ellipse">
            <a:avLst/>
          </a:prstGeom>
          <a:solidFill>
            <a:schemeClr val="bg1"/>
          </a:solidFill>
          <a:ln w="19050">
            <a:solidFill>
              <a:schemeClr val="bg1"/>
            </a:solid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36000" tIns="36000" rIns="36000" bIns="3600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2400" b="0" i="0" u="none" strike="noStrike" cap="none" normalizeH="0" baseline="0" dirty="0">
              <a:ln>
                <a:noFill/>
              </a:ln>
              <a:solidFill>
                <a:srgbClr val="191919"/>
              </a:solidFill>
              <a:effectLst/>
            </a:endParaRPr>
          </a:p>
        </p:txBody>
      </p:sp>
      <p:cxnSp>
        <p:nvCxnSpPr>
          <p:cNvPr id="22" name="Straight Arrow Connector 21">
            <a:extLst>
              <a:ext uri="{FF2B5EF4-FFF2-40B4-BE49-F238E27FC236}">
                <a16:creationId xmlns:a16="http://schemas.microsoft.com/office/drawing/2014/main" id="{9EF076E6-0413-B94C-8DB3-EB6EADD8A945}"/>
              </a:ext>
            </a:extLst>
          </p:cNvPr>
          <p:cNvCxnSpPr>
            <a:cxnSpLocks/>
          </p:cNvCxnSpPr>
          <p:nvPr/>
        </p:nvCxnSpPr>
        <p:spPr bwMode="auto">
          <a:xfrm>
            <a:off x="2317267" y="2325935"/>
            <a:ext cx="1188720" cy="0"/>
          </a:xfrm>
          <a:prstGeom prst="straightConnector1">
            <a:avLst/>
          </a:prstGeom>
          <a:ln w="19050">
            <a:solidFill>
              <a:schemeClr val="bg1"/>
            </a:solidFill>
            <a:headEnd type="none" w="med" len="med"/>
            <a:tailEnd type="triangle"/>
          </a:ln>
          <a:effectLst/>
        </p:spPr>
        <p:style>
          <a:lnRef idx="1">
            <a:schemeClr val="dk1"/>
          </a:lnRef>
          <a:fillRef idx="0">
            <a:schemeClr val="dk1"/>
          </a:fillRef>
          <a:effectRef idx="0">
            <a:schemeClr val="dk1"/>
          </a:effectRef>
          <a:fontRef idx="minor">
            <a:schemeClr val="tx1"/>
          </a:fontRef>
        </p:style>
      </p:cxnSp>
      <p:cxnSp>
        <p:nvCxnSpPr>
          <p:cNvPr id="28" name="Straight Arrow Connector 27">
            <a:extLst>
              <a:ext uri="{FF2B5EF4-FFF2-40B4-BE49-F238E27FC236}">
                <a16:creationId xmlns:a16="http://schemas.microsoft.com/office/drawing/2014/main" id="{32A2FFCB-AC10-574A-B106-7BCFB9AF65CB}"/>
              </a:ext>
            </a:extLst>
          </p:cNvPr>
          <p:cNvCxnSpPr>
            <a:cxnSpLocks/>
          </p:cNvCxnSpPr>
          <p:nvPr/>
        </p:nvCxnSpPr>
        <p:spPr bwMode="auto">
          <a:xfrm>
            <a:off x="2317267" y="3042858"/>
            <a:ext cx="1188720" cy="0"/>
          </a:xfrm>
          <a:prstGeom prst="straightConnector1">
            <a:avLst/>
          </a:prstGeom>
          <a:ln w="19050">
            <a:solidFill>
              <a:schemeClr val="bg1"/>
            </a:solidFill>
            <a:headEnd type="none" w="med" len="med"/>
            <a:tailEnd type="triangle"/>
          </a:ln>
          <a:effectLst/>
        </p:spPr>
        <p:style>
          <a:lnRef idx="1">
            <a:schemeClr val="dk1"/>
          </a:lnRef>
          <a:fillRef idx="0">
            <a:schemeClr val="dk1"/>
          </a:fillRef>
          <a:effectRef idx="0">
            <a:schemeClr val="dk1"/>
          </a:effectRef>
          <a:fontRef idx="minor">
            <a:schemeClr val="tx1"/>
          </a:fontRef>
        </p:style>
      </p:cxnSp>
      <p:cxnSp>
        <p:nvCxnSpPr>
          <p:cNvPr id="29" name="Straight Arrow Connector 28">
            <a:extLst>
              <a:ext uri="{FF2B5EF4-FFF2-40B4-BE49-F238E27FC236}">
                <a16:creationId xmlns:a16="http://schemas.microsoft.com/office/drawing/2014/main" id="{325FD6D1-F6BC-E649-8266-661FBD6BB6A6}"/>
              </a:ext>
            </a:extLst>
          </p:cNvPr>
          <p:cNvCxnSpPr>
            <a:cxnSpLocks/>
          </p:cNvCxnSpPr>
          <p:nvPr/>
        </p:nvCxnSpPr>
        <p:spPr bwMode="auto">
          <a:xfrm>
            <a:off x="2317267" y="3759781"/>
            <a:ext cx="1188720" cy="0"/>
          </a:xfrm>
          <a:prstGeom prst="straightConnector1">
            <a:avLst/>
          </a:prstGeom>
          <a:ln w="19050">
            <a:solidFill>
              <a:schemeClr val="bg1"/>
            </a:solidFill>
            <a:headEnd type="none" w="med" len="med"/>
            <a:tailEnd type="triangle"/>
          </a:ln>
          <a:effectLst/>
        </p:spPr>
        <p:style>
          <a:lnRef idx="1">
            <a:schemeClr val="dk1"/>
          </a:lnRef>
          <a:fillRef idx="0">
            <a:schemeClr val="dk1"/>
          </a:fillRef>
          <a:effectRef idx="0">
            <a:schemeClr val="dk1"/>
          </a:effectRef>
          <a:fontRef idx="minor">
            <a:schemeClr val="tx1"/>
          </a:fontRef>
        </p:style>
      </p:cxnSp>
      <p:cxnSp>
        <p:nvCxnSpPr>
          <p:cNvPr id="30" name="Straight Arrow Connector 29">
            <a:extLst>
              <a:ext uri="{FF2B5EF4-FFF2-40B4-BE49-F238E27FC236}">
                <a16:creationId xmlns:a16="http://schemas.microsoft.com/office/drawing/2014/main" id="{238D7A6E-C82A-A942-9532-1BAC56E0F0D9}"/>
              </a:ext>
            </a:extLst>
          </p:cNvPr>
          <p:cNvCxnSpPr>
            <a:cxnSpLocks/>
          </p:cNvCxnSpPr>
          <p:nvPr/>
        </p:nvCxnSpPr>
        <p:spPr bwMode="auto">
          <a:xfrm>
            <a:off x="2317267" y="4476705"/>
            <a:ext cx="1188720" cy="0"/>
          </a:xfrm>
          <a:prstGeom prst="straightConnector1">
            <a:avLst/>
          </a:prstGeom>
          <a:ln w="19050">
            <a:solidFill>
              <a:schemeClr val="bg1"/>
            </a:solidFill>
            <a:headEnd type="none" w="med" len="med"/>
            <a:tailEnd type="triangle"/>
          </a:ln>
          <a:effectLst/>
        </p:spPr>
        <p:style>
          <a:lnRef idx="1">
            <a:schemeClr val="dk1"/>
          </a:lnRef>
          <a:fillRef idx="0">
            <a:schemeClr val="dk1"/>
          </a:fillRef>
          <a:effectRef idx="0">
            <a:schemeClr val="dk1"/>
          </a:effectRef>
          <a:fontRef idx="minor">
            <a:schemeClr val="tx1"/>
          </a:fontRef>
        </p:style>
      </p:cxnSp>
      <p:sp>
        <p:nvSpPr>
          <p:cNvPr id="34" name="TextBox 33">
            <a:extLst>
              <a:ext uri="{FF2B5EF4-FFF2-40B4-BE49-F238E27FC236}">
                <a16:creationId xmlns:a16="http://schemas.microsoft.com/office/drawing/2014/main" id="{6E1D5B73-3B01-2E40-96E6-F322B1E17484}"/>
              </a:ext>
            </a:extLst>
          </p:cNvPr>
          <p:cNvSpPr txBox="1"/>
          <p:nvPr/>
        </p:nvSpPr>
        <p:spPr>
          <a:xfrm>
            <a:off x="928562" y="2122790"/>
            <a:ext cx="1560816" cy="430887"/>
          </a:xfrm>
          <a:prstGeom prst="rect">
            <a:avLst/>
          </a:prstGeom>
          <a:noFill/>
        </p:spPr>
        <p:txBody>
          <a:bodyPr wrap="square" rtlCol="0">
            <a:spAutoFit/>
          </a:bodyPr>
          <a:lstStyle/>
          <a:p>
            <a:r>
              <a:rPr lang="en-US" sz="1100" dirty="0">
                <a:solidFill>
                  <a:schemeClr val="bg1"/>
                </a:solidFill>
                <a:ea typeface="IBM Plex Sans" charset="0"/>
                <a:cs typeface="Arial" panose="020B0604020202020204" pitchFamily="34" charset="0"/>
              </a:rPr>
              <a:t>Government </a:t>
            </a:r>
          </a:p>
          <a:p>
            <a:r>
              <a:rPr lang="en-US" sz="1100" dirty="0">
                <a:solidFill>
                  <a:schemeClr val="bg1"/>
                </a:solidFill>
                <a:ea typeface="IBM Plex Sans" charset="0"/>
                <a:cs typeface="Arial" panose="020B0604020202020204" pitchFamily="34" charset="0"/>
              </a:rPr>
              <a:t>Weather Obs.</a:t>
            </a:r>
          </a:p>
        </p:txBody>
      </p:sp>
      <p:sp>
        <p:nvSpPr>
          <p:cNvPr id="35" name="TextBox 34">
            <a:extLst>
              <a:ext uri="{FF2B5EF4-FFF2-40B4-BE49-F238E27FC236}">
                <a16:creationId xmlns:a16="http://schemas.microsoft.com/office/drawing/2014/main" id="{3A5497F3-F54B-2F4A-A014-E3ACACAA516E}"/>
              </a:ext>
            </a:extLst>
          </p:cNvPr>
          <p:cNvSpPr txBox="1"/>
          <p:nvPr/>
        </p:nvSpPr>
        <p:spPr>
          <a:xfrm>
            <a:off x="939509" y="2873581"/>
            <a:ext cx="1298178" cy="430887"/>
          </a:xfrm>
          <a:prstGeom prst="rect">
            <a:avLst/>
          </a:prstGeom>
          <a:noFill/>
        </p:spPr>
        <p:txBody>
          <a:bodyPr wrap="square" rtlCol="0">
            <a:spAutoFit/>
          </a:bodyPr>
          <a:lstStyle/>
          <a:p>
            <a:r>
              <a:rPr lang="en-US" sz="1100" dirty="0">
                <a:solidFill>
                  <a:schemeClr val="bg1"/>
                </a:solidFill>
                <a:ea typeface="IBM Plex Sans" charset="0"/>
                <a:cs typeface="Arial" panose="020B0604020202020204" pitchFamily="34" charset="0"/>
              </a:rPr>
              <a:t>Proprietary Weather Obs.</a:t>
            </a:r>
          </a:p>
        </p:txBody>
      </p:sp>
      <p:sp>
        <p:nvSpPr>
          <p:cNvPr id="36" name="TextBox 35">
            <a:extLst>
              <a:ext uri="{FF2B5EF4-FFF2-40B4-BE49-F238E27FC236}">
                <a16:creationId xmlns:a16="http://schemas.microsoft.com/office/drawing/2014/main" id="{FCFC594F-E5BC-DF48-AD53-FD64FF2AD28D}"/>
              </a:ext>
            </a:extLst>
          </p:cNvPr>
          <p:cNvSpPr txBox="1"/>
          <p:nvPr/>
        </p:nvSpPr>
        <p:spPr>
          <a:xfrm>
            <a:off x="939509" y="3590504"/>
            <a:ext cx="1298178" cy="430887"/>
          </a:xfrm>
          <a:prstGeom prst="rect">
            <a:avLst/>
          </a:prstGeom>
          <a:noFill/>
        </p:spPr>
        <p:txBody>
          <a:bodyPr wrap="square" rtlCol="0">
            <a:spAutoFit/>
          </a:bodyPr>
          <a:lstStyle/>
          <a:p>
            <a:r>
              <a:rPr lang="en-US" sz="1100" dirty="0">
                <a:solidFill>
                  <a:schemeClr val="bg1"/>
                </a:solidFill>
                <a:ea typeface="IBM Plex Sans" charset="0"/>
                <a:cs typeface="Arial" panose="020B0604020202020204" pitchFamily="34" charset="0"/>
              </a:rPr>
              <a:t>Government  NWP Models </a:t>
            </a:r>
          </a:p>
        </p:txBody>
      </p:sp>
      <p:sp>
        <p:nvSpPr>
          <p:cNvPr id="38" name="TextBox 37">
            <a:extLst>
              <a:ext uri="{FF2B5EF4-FFF2-40B4-BE49-F238E27FC236}">
                <a16:creationId xmlns:a16="http://schemas.microsoft.com/office/drawing/2014/main" id="{D233F142-518E-1942-9C41-6ED568A4B83A}"/>
              </a:ext>
            </a:extLst>
          </p:cNvPr>
          <p:cNvSpPr txBox="1"/>
          <p:nvPr/>
        </p:nvSpPr>
        <p:spPr>
          <a:xfrm>
            <a:off x="939509" y="4307428"/>
            <a:ext cx="1298178" cy="430887"/>
          </a:xfrm>
          <a:prstGeom prst="rect">
            <a:avLst/>
          </a:prstGeom>
          <a:noFill/>
        </p:spPr>
        <p:txBody>
          <a:bodyPr wrap="square" rtlCol="0">
            <a:spAutoFit/>
          </a:bodyPr>
          <a:lstStyle/>
          <a:p>
            <a:r>
              <a:rPr lang="en-US" sz="1100" dirty="0">
                <a:solidFill>
                  <a:schemeClr val="bg1"/>
                </a:solidFill>
                <a:ea typeface="IBM Plex Sans" charset="0"/>
                <a:cs typeface="Arial" panose="020B0604020202020204" pitchFamily="34" charset="0"/>
              </a:rPr>
              <a:t>Proprietary  NWP Models </a:t>
            </a:r>
          </a:p>
        </p:txBody>
      </p:sp>
      <p:sp>
        <p:nvSpPr>
          <p:cNvPr id="46" name="TextBox 45">
            <a:extLst>
              <a:ext uri="{FF2B5EF4-FFF2-40B4-BE49-F238E27FC236}">
                <a16:creationId xmlns:a16="http://schemas.microsoft.com/office/drawing/2014/main" id="{3FED8ED9-7FC8-AB4B-8173-F5DAA47B653C}"/>
              </a:ext>
            </a:extLst>
          </p:cNvPr>
          <p:cNvSpPr txBox="1"/>
          <p:nvPr/>
        </p:nvSpPr>
        <p:spPr>
          <a:xfrm>
            <a:off x="4212021" y="2667620"/>
            <a:ext cx="923036" cy="600164"/>
          </a:xfrm>
          <a:prstGeom prst="rect">
            <a:avLst/>
          </a:prstGeom>
          <a:noFill/>
        </p:spPr>
        <p:txBody>
          <a:bodyPr wrap="square" rtlCol="0">
            <a:spAutoFit/>
          </a:bodyPr>
          <a:lstStyle/>
          <a:p>
            <a:r>
              <a:rPr lang="en-US" sz="1100" dirty="0">
                <a:solidFill>
                  <a:schemeClr val="bg1"/>
                </a:solidFill>
                <a:ea typeface="IBM Plex Sans" charset="0"/>
                <a:cs typeface="Arial" panose="020B0604020202020204" pitchFamily="34" charset="0"/>
              </a:rPr>
              <a:t>Forecasts on Demand Engine </a:t>
            </a:r>
          </a:p>
        </p:txBody>
      </p:sp>
      <p:sp>
        <p:nvSpPr>
          <p:cNvPr id="50" name="TextBox 49">
            <a:extLst>
              <a:ext uri="{FF2B5EF4-FFF2-40B4-BE49-F238E27FC236}">
                <a16:creationId xmlns:a16="http://schemas.microsoft.com/office/drawing/2014/main" id="{BCD8CA43-60F7-AF4E-8D44-164EB89171C3}"/>
              </a:ext>
            </a:extLst>
          </p:cNvPr>
          <p:cNvSpPr txBox="1"/>
          <p:nvPr/>
        </p:nvSpPr>
        <p:spPr>
          <a:xfrm>
            <a:off x="4228738" y="3584630"/>
            <a:ext cx="838790" cy="600164"/>
          </a:xfrm>
          <a:prstGeom prst="rect">
            <a:avLst/>
          </a:prstGeom>
          <a:noFill/>
        </p:spPr>
        <p:txBody>
          <a:bodyPr wrap="square" rtlCol="0">
            <a:spAutoFit/>
          </a:bodyPr>
          <a:lstStyle/>
          <a:p>
            <a:r>
              <a:rPr lang="en-US" sz="1100" dirty="0">
                <a:solidFill>
                  <a:schemeClr val="bg1"/>
                </a:solidFill>
                <a:ea typeface="IBM Plex Sans" charset="0"/>
                <a:cs typeface="Arial" panose="020B0604020202020204" pitchFamily="34" charset="0"/>
              </a:rPr>
              <a:t>Obs. on    Demand Engine </a:t>
            </a:r>
          </a:p>
        </p:txBody>
      </p:sp>
      <p:cxnSp>
        <p:nvCxnSpPr>
          <p:cNvPr id="51" name="Straight Arrow Connector 50">
            <a:extLst>
              <a:ext uri="{FF2B5EF4-FFF2-40B4-BE49-F238E27FC236}">
                <a16:creationId xmlns:a16="http://schemas.microsoft.com/office/drawing/2014/main" id="{457EC4E8-FFA4-B74E-8FF3-E51209685B5F}"/>
              </a:ext>
            </a:extLst>
          </p:cNvPr>
          <p:cNvCxnSpPr>
            <a:cxnSpLocks/>
          </p:cNvCxnSpPr>
          <p:nvPr/>
        </p:nvCxnSpPr>
        <p:spPr bwMode="auto">
          <a:xfrm>
            <a:off x="4897795" y="3666570"/>
            <a:ext cx="447158" cy="0"/>
          </a:xfrm>
          <a:prstGeom prst="straightConnector1">
            <a:avLst/>
          </a:prstGeom>
          <a:ln w="19050">
            <a:solidFill>
              <a:schemeClr val="bg1"/>
            </a:solidFill>
            <a:headEnd type="triangle"/>
            <a:tailEnd type="triangle"/>
          </a:ln>
          <a:effectLst/>
        </p:spPr>
        <p:style>
          <a:lnRef idx="1">
            <a:schemeClr val="dk1"/>
          </a:lnRef>
          <a:fillRef idx="0">
            <a:schemeClr val="dk1"/>
          </a:fillRef>
          <a:effectRef idx="0">
            <a:schemeClr val="dk1"/>
          </a:effectRef>
          <a:fontRef idx="minor">
            <a:schemeClr val="tx1"/>
          </a:fontRef>
        </p:style>
      </p:cxnSp>
      <p:cxnSp>
        <p:nvCxnSpPr>
          <p:cNvPr id="57" name="Straight Arrow Connector 56">
            <a:extLst>
              <a:ext uri="{FF2B5EF4-FFF2-40B4-BE49-F238E27FC236}">
                <a16:creationId xmlns:a16="http://schemas.microsoft.com/office/drawing/2014/main" id="{5C3822AD-A2F4-B14C-B58B-0764237D7B07}"/>
              </a:ext>
            </a:extLst>
          </p:cNvPr>
          <p:cNvCxnSpPr>
            <a:cxnSpLocks/>
          </p:cNvCxnSpPr>
          <p:nvPr/>
        </p:nvCxnSpPr>
        <p:spPr bwMode="auto">
          <a:xfrm>
            <a:off x="4897795" y="3140313"/>
            <a:ext cx="447158" cy="0"/>
          </a:xfrm>
          <a:prstGeom prst="straightConnector1">
            <a:avLst/>
          </a:prstGeom>
          <a:ln w="19050">
            <a:solidFill>
              <a:schemeClr val="bg1"/>
            </a:solidFill>
            <a:headEnd type="triangle"/>
            <a:tailEnd type="triangle"/>
          </a:ln>
          <a:effectLst/>
        </p:spPr>
        <p:style>
          <a:lnRef idx="1">
            <a:schemeClr val="dk1"/>
          </a:lnRef>
          <a:fillRef idx="0">
            <a:schemeClr val="dk1"/>
          </a:fillRef>
          <a:effectRef idx="0">
            <a:schemeClr val="dk1"/>
          </a:effectRef>
          <a:fontRef idx="minor">
            <a:schemeClr val="tx1"/>
          </a:fontRef>
        </p:style>
      </p:cxnSp>
      <p:sp>
        <p:nvSpPr>
          <p:cNvPr id="58" name="TextBox 57">
            <a:extLst>
              <a:ext uri="{FF2B5EF4-FFF2-40B4-BE49-F238E27FC236}">
                <a16:creationId xmlns:a16="http://schemas.microsoft.com/office/drawing/2014/main" id="{E148925F-6A21-1C48-A552-AF154CA65B4C}"/>
              </a:ext>
            </a:extLst>
          </p:cNvPr>
          <p:cNvSpPr txBox="1"/>
          <p:nvPr/>
        </p:nvSpPr>
        <p:spPr>
          <a:xfrm>
            <a:off x="6335842" y="3169179"/>
            <a:ext cx="1292985" cy="600164"/>
          </a:xfrm>
          <a:prstGeom prst="rect">
            <a:avLst/>
          </a:prstGeom>
          <a:noFill/>
        </p:spPr>
        <p:txBody>
          <a:bodyPr wrap="square" rtlCol="0">
            <a:spAutoFit/>
          </a:bodyPr>
          <a:lstStyle/>
          <a:p>
            <a:r>
              <a:rPr lang="en-US" sz="1100" dirty="0">
                <a:solidFill>
                  <a:schemeClr val="bg1"/>
                </a:solidFill>
                <a:ea typeface="IBM Plex Sans" charset="0"/>
                <a:cs typeface="Arial" panose="020B0604020202020204" pitchFamily="34" charset="0"/>
              </a:rPr>
              <a:t>Real-time </a:t>
            </a:r>
          </a:p>
          <a:p>
            <a:r>
              <a:rPr lang="en-US" sz="1100" dirty="0">
                <a:solidFill>
                  <a:schemeClr val="bg1"/>
                </a:solidFill>
                <a:ea typeface="IBM Plex Sans" charset="0"/>
                <a:cs typeface="Arial" panose="020B0604020202020204" pitchFamily="34" charset="0"/>
              </a:rPr>
              <a:t>Publication </a:t>
            </a:r>
          </a:p>
          <a:p>
            <a:r>
              <a:rPr lang="en-US" sz="1100" dirty="0">
                <a:solidFill>
                  <a:schemeClr val="bg1"/>
                </a:solidFill>
                <a:ea typeface="IBM Plex Sans" charset="0"/>
                <a:cs typeface="Arial" panose="020B0604020202020204" pitchFamily="34" charset="0"/>
              </a:rPr>
              <a:t>&amp; distribution</a:t>
            </a:r>
          </a:p>
        </p:txBody>
      </p:sp>
      <p:sp>
        <p:nvSpPr>
          <p:cNvPr id="63" name="TextBox 62">
            <a:extLst>
              <a:ext uri="{FF2B5EF4-FFF2-40B4-BE49-F238E27FC236}">
                <a16:creationId xmlns:a16="http://schemas.microsoft.com/office/drawing/2014/main" id="{47FC876F-BAF0-DC4A-BF5A-9A702B811562}"/>
              </a:ext>
            </a:extLst>
          </p:cNvPr>
          <p:cNvSpPr txBox="1"/>
          <p:nvPr/>
        </p:nvSpPr>
        <p:spPr>
          <a:xfrm rot="21303734">
            <a:off x="5143549" y="898413"/>
            <a:ext cx="1327058" cy="1130417"/>
          </a:xfrm>
          <a:prstGeom prst="rect">
            <a:avLst/>
          </a:prstGeom>
          <a:noFill/>
        </p:spPr>
        <p:txBody>
          <a:bodyPr wrap="square" rtlCol="0">
            <a:prstTxWarp prst="textArchDown">
              <a:avLst>
                <a:gd name="adj" fmla="val 20932224"/>
              </a:avLst>
            </a:prstTxWarp>
            <a:spAutoFit/>
          </a:bodyPr>
          <a:lstStyle/>
          <a:p>
            <a:r>
              <a:rPr lang="en-US" sz="1600" dirty="0">
                <a:solidFill>
                  <a:schemeClr val="bg1"/>
                </a:solidFill>
                <a:ea typeface="IBM Plex Sans" charset="0"/>
                <a:cs typeface="Arial" panose="020B0604020202020204" pitchFamily="34" charset="0"/>
              </a:rPr>
              <a:t>HUMAN OVER THE LOOP </a:t>
            </a:r>
          </a:p>
        </p:txBody>
      </p:sp>
      <p:cxnSp>
        <p:nvCxnSpPr>
          <p:cNvPr id="59" name="Straight Arrow Connector 58">
            <a:extLst>
              <a:ext uri="{FF2B5EF4-FFF2-40B4-BE49-F238E27FC236}">
                <a16:creationId xmlns:a16="http://schemas.microsoft.com/office/drawing/2014/main" id="{82C35A81-E7A2-A34C-9615-BF58FCD71AD7}"/>
              </a:ext>
            </a:extLst>
          </p:cNvPr>
          <p:cNvCxnSpPr>
            <a:cxnSpLocks/>
          </p:cNvCxnSpPr>
          <p:nvPr/>
        </p:nvCxnSpPr>
        <p:spPr bwMode="auto">
          <a:xfrm>
            <a:off x="7127203" y="3400011"/>
            <a:ext cx="447158" cy="0"/>
          </a:xfrm>
          <a:prstGeom prst="straightConnector1">
            <a:avLst/>
          </a:prstGeom>
          <a:ln w="19050">
            <a:solidFill>
              <a:schemeClr val="bg1"/>
            </a:solidFill>
            <a:headEnd type="triangle"/>
            <a:tailEnd type="triangle"/>
          </a:ln>
          <a:effectLst/>
        </p:spPr>
        <p:style>
          <a:lnRef idx="1">
            <a:schemeClr val="dk1"/>
          </a:lnRef>
          <a:fillRef idx="0">
            <a:schemeClr val="dk1"/>
          </a:fillRef>
          <a:effectRef idx="0">
            <a:schemeClr val="dk1"/>
          </a:effectRef>
          <a:fontRef idx="minor">
            <a:schemeClr val="tx1"/>
          </a:fontRef>
        </p:style>
      </p:cxnSp>
      <p:sp>
        <p:nvSpPr>
          <p:cNvPr id="62" name="Right Bracket 61">
            <a:extLst>
              <a:ext uri="{FF2B5EF4-FFF2-40B4-BE49-F238E27FC236}">
                <a16:creationId xmlns:a16="http://schemas.microsoft.com/office/drawing/2014/main" id="{7D7ED524-FC51-0F48-9D9A-0EF0E7716D83}"/>
              </a:ext>
            </a:extLst>
          </p:cNvPr>
          <p:cNvSpPr/>
          <p:nvPr/>
        </p:nvSpPr>
        <p:spPr bwMode="auto">
          <a:xfrm rot="16200000">
            <a:off x="5483381" y="-1451032"/>
            <a:ext cx="633491" cy="5917710"/>
          </a:xfrm>
          <a:prstGeom prst="rightBracket">
            <a:avLst/>
          </a:prstGeom>
          <a:ln w="19050">
            <a:solidFill>
              <a:schemeClr val="bg1"/>
            </a:solidFill>
            <a:headEnd type="none" w="med" len="med"/>
            <a:tailEnd type="none" w="med" len="med"/>
          </a:ln>
          <a:effectLst/>
        </p:spPr>
        <p:style>
          <a:lnRef idx="1">
            <a:schemeClr val="dk1"/>
          </a:lnRef>
          <a:fillRef idx="0">
            <a:schemeClr val="dk1"/>
          </a:fillRef>
          <a:effectRef idx="0">
            <a:schemeClr val="dk1"/>
          </a:effectRef>
          <a:fontRef idx="minor">
            <a:schemeClr val="tx1"/>
          </a:fontRef>
        </p:style>
        <p:txBody>
          <a:bodyPr rtlCol="0" anchor="ctr"/>
          <a:lstStyle/>
          <a:p>
            <a:pPr algn="ctr"/>
            <a:endParaRPr lang="en-US" sz="1400"/>
          </a:p>
        </p:txBody>
      </p:sp>
      <p:sp>
        <p:nvSpPr>
          <p:cNvPr id="65" name="Oval 64">
            <a:extLst>
              <a:ext uri="{FF2B5EF4-FFF2-40B4-BE49-F238E27FC236}">
                <a16:creationId xmlns:a16="http://schemas.microsoft.com/office/drawing/2014/main" id="{9AC8ACC4-0C93-3B4F-A8A1-56BF79E51998}"/>
              </a:ext>
            </a:extLst>
          </p:cNvPr>
          <p:cNvSpPr/>
          <p:nvPr/>
        </p:nvSpPr>
        <p:spPr bwMode="auto">
          <a:xfrm>
            <a:off x="5344953" y="905134"/>
            <a:ext cx="910347" cy="910347"/>
          </a:xfrm>
          <a:prstGeom prst="ellipse">
            <a:avLst/>
          </a:prstGeom>
          <a:solidFill>
            <a:schemeClr val="bg1"/>
          </a:solidFill>
          <a:ln w="19050">
            <a:solidFill>
              <a:schemeClr val="bg1"/>
            </a:solid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36000" tIns="36000" rIns="36000" bIns="3600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2400" b="0" i="0" u="none" strike="noStrike" cap="none" normalizeH="0" baseline="0" dirty="0">
              <a:ln>
                <a:noFill/>
              </a:ln>
              <a:solidFill>
                <a:srgbClr val="191919"/>
              </a:solidFill>
              <a:effectLst/>
            </a:endParaRPr>
          </a:p>
        </p:txBody>
      </p:sp>
      <p:grpSp>
        <p:nvGrpSpPr>
          <p:cNvPr id="8" name="Group 7">
            <a:extLst>
              <a:ext uri="{FF2B5EF4-FFF2-40B4-BE49-F238E27FC236}">
                <a16:creationId xmlns:a16="http://schemas.microsoft.com/office/drawing/2014/main" id="{8A3E64B4-8C6C-7A4A-A769-1EB84BC4ED6D}"/>
              </a:ext>
            </a:extLst>
          </p:cNvPr>
          <p:cNvGrpSpPr/>
          <p:nvPr/>
        </p:nvGrpSpPr>
        <p:grpSpPr>
          <a:xfrm>
            <a:off x="3681134" y="2675453"/>
            <a:ext cx="547603" cy="547603"/>
            <a:chOff x="3681134" y="2675453"/>
            <a:chExt cx="547603" cy="547603"/>
          </a:xfrm>
        </p:grpSpPr>
        <p:sp>
          <p:nvSpPr>
            <p:cNvPr id="44" name="Oval 43">
              <a:extLst>
                <a:ext uri="{FF2B5EF4-FFF2-40B4-BE49-F238E27FC236}">
                  <a16:creationId xmlns:a16="http://schemas.microsoft.com/office/drawing/2014/main" id="{C257A2D2-9B48-754B-9398-113A70132B92}"/>
                </a:ext>
              </a:extLst>
            </p:cNvPr>
            <p:cNvSpPr/>
            <p:nvPr/>
          </p:nvSpPr>
          <p:spPr bwMode="auto">
            <a:xfrm>
              <a:off x="3681134" y="2675453"/>
              <a:ext cx="547603" cy="547603"/>
            </a:xfrm>
            <a:prstGeom prst="ellipse">
              <a:avLst/>
            </a:prstGeom>
            <a:solidFill>
              <a:srgbClr val="6EA6FF"/>
            </a:solidFill>
            <a:ln w="19050">
              <a:no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36000" tIns="36000" rIns="36000" bIns="3600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2400" b="0" i="0" u="none" strike="noStrike" cap="none" normalizeH="0" baseline="0" dirty="0">
                <a:ln>
                  <a:noFill/>
                </a:ln>
                <a:solidFill>
                  <a:srgbClr val="191919"/>
                </a:solidFill>
                <a:effectLst/>
              </a:endParaRPr>
            </a:p>
          </p:txBody>
        </p:sp>
        <p:pic>
          <p:nvPicPr>
            <p:cNvPr id="66" name="Picture 65">
              <a:extLst>
                <a:ext uri="{FF2B5EF4-FFF2-40B4-BE49-F238E27FC236}">
                  <a16:creationId xmlns:a16="http://schemas.microsoft.com/office/drawing/2014/main" id="{AA91BFFC-3892-BD4D-A5B3-887BA6F1F4A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785275" y="2806102"/>
              <a:ext cx="342636" cy="259346"/>
            </a:xfrm>
            <a:prstGeom prst="rect">
              <a:avLst/>
            </a:prstGeom>
          </p:spPr>
        </p:pic>
      </p:grpSp>
      <p:grpSp>
        <p:nvGrpSpPr>
          <p:cNvPr id="4" name="Group 3">
            <a:extLst>
              <a:ext uri="{FF2B5EF4-FFF2-40B4-BE49-F238E27FC236}">
                <a16:creationId xmlns:a16="http://schemas.microsoft.com/office/drawing/2014/main" id="{77FC4034-F860-294C-A872-83884C2B91A5}"/>
              </a:ext>
            </a:extLst>
          </p:cNvPr>
          <p:cNvGrpSpPr/>
          <p:nvPr/>
        </p:nvGrpSpPr>
        <p:grpSpPr>
          <a:xfrm>
            <a:off x="5429522" y="2944838"/>
            <a:ext cx="910347" cy="910347"/>
            <a:chOff x="5429522" y="2900978"/>
            <a:chExt cx="910347" cy="910347"/>
          </a:xfrm>
        </p:grpSpPr>
        <p:sp>
          <p:nvSpPr>
            <p:cNvPr id="52" name="Oval 51">
              <a:extLst>
                <a:ext uri="{FF2B5EF4-FFF2-40B4-BE49-F238E27FC236}">
                  <a16:creationId xmlns:a16="http://schemas.microsoft.com/office/drawing/2014/main" id="{E41B2B4F-F917-0D42-A526-209B5DF4AE60}"/>
                </a:ext>
              </a:extLst>
            </p:cNvPr>
            <p:cNvSpPr/>
            <p:nvPr/>
          </p:nvSpPr>
          <p:spPr bwMode="auto">
            <a:xfrm>
              <a:off x="5429522" y="2900978"/>
              <a:ext cx="910347" cy="910347"/>
            </a:xfrm>
            <a:prstGeom prst="ellipse">
              <a:avLst/>
            </a:prstGeom>
            <a:solidFill>
              <a:srgbClr val="0530AD"/>
            </a:solidFill>
            <a:ln w="19050">
              <a:no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36000" tIns="36000" rIns="36000" bIns="3600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2400" b="0" i="0" u="none" strike="noStrike" cap="none" normalizeH="0" baseline="0" dirty="0">
                <a:ln>
                  <a:noFill/>
                </a:ln>
                <a:solidFill>
                  <a:srgbClr val="191919"/>
                </a:solidFill>
                <a:effectLst/>
              </a:endParaRPr>
            </a:p>
          </p:txBody>
        </p:sp>
        <p:pic>
          <p:nvPicPr>
            <p:cNvPr id="67" name="Picture 66">
              <a:extLst>
                <a:ext uri="{FF2B5EF4-FFF2-40B4-BE49-F238E27FC236}">
                  <a16:creationId xmlns:a16="http://schemas.microsoft.com/office/drawing/2014/main" id="{B9615822-2B7D-1047-99E3-4140E64B5103}"/>
                </a:ext>
              </a:extLst>
            </p:cNvPr>
            <p:cNvPicPr>
              <a:picLocks noChangeAspect="1"/>
            </p:cNvPicPr>
            <p:nvPr/>
          </p:nvPicPr>
          <p:blipFill>
            <a:blip r:embed="rId4"/>
            <a:stretch>
              <a:fillRect/>
            </a:stretch>
          </p:blipFill>
          <p:spPr>
            <a:xfrm>
              <a:off x="5664345" y="3096453"/>
              <a:ext cx="440700" cy="519397"/>
            </a:xfrm>
            <a:prstGeom prst="rect">
              <a:avLst/>
            </a:prstGeom>
          </p:spPr>
        </p:pic>
      </p:grpSp>
      <p:grpSp>
        <p:nvGrpSpPr>
          <p:cNvPr id="6" name="Group 5">
            <a:extLst>
              <a:ext uri="{FF2B5EF4-FFF2-40B4-BE49-F238E27FC236}">
                <a16:creationId xmlns:a16="http://schemas.microsoft.com/office/drawing/2014/main" id="{C01C7B8E-01DA-1B4F-8D2F-7E415E02CA83}"/>
              </a:ext>
            </a:extLst>
          </p:cNvPr>
          <p:cNvGrpSpPr/>
          <p:nvPr/>
        </p:nvGrpSpPr>
        <p:grpSpPr>
          <a:xfrm>
            <a:off x="3689125" y="3541661"/>
            <a:ext cx="547603" cy="547603"/>
            <a:chOff x="3689125" y="3532368"/>
            <a:chExt cx="547603" cy="547603"/>
          </a:xfrm>
        </p:grpSpPr>
        <p:sp>
          <p:nvSpPr>
            <p:cNvPr id="49" name="Oval 48">
              <a:extLst>
                <a:ext uri="{FF2B5EF4-FFF2-40B4-BE49-F238E27FC236}">
                  <a16:creationId xmlns:a16="http://schemas.microsoft.com/office/drawing/2014/main" id="{6F2DC147-5748-054F-957D-0841F397CAF0}"/>
                </a:ext>
              </a:extLst>
            </p:cNvPr>
            <p:cNvSpPr/>
            <p:nvPr/>
          </p:nvSpPr>
          <p:spPr bwMode="auto">
            <a:xfrm>
              <a:off x="3689125" y="3532368"/>
              <a:ext cx="547603" cy="547603"/>
            </a:xfrm>
            <a:prstGeom prst="ellipse">
              <a:avLst/>
            </a:prstGeom>
            <a:solidFill>
              <a:srgbClr val="6EA6FF"/>
            </a:solidFill>
            <a:ln w="19050">
              <a:no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36000" tIns="36000" rIns="36000" bIns="3600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2400" b="0" i="0" u="none" strike="noStrike" cap="none" normalizeH="0" baseline="0" dirty="0">
                <a:ln>
                  <a:noFill/>
                </a:ln>
                <a:solidFill>
                  <a:srgbClr val="191919"/>
                </a:solidFill>
                <a:effectLst/>
              </a:endParaRPr>
            </a:p>
          </p:txBody>
        </p:sp>
        <p:pic>
          <p:nvPicPr>
            <p:cNvPr id="69" name="Picture 68">
              <a:extLst>
                <a:ext uri="{FF2B5EF4-FFF2-40B4-BE49-F238E27FC236}">
                  <a16:creationId xmlns:a16="http://schemas.microsoft.com/office/drawing/2014/main" id="{22EF7FCA-A442-2A4D-A0B3-A6D521DB4ECA}"/>
                </a:ext>
              </a:extLst>
            </p:cNvPr>
            <p:cNvPicPr>
              <a:picLocks noChangeAspect="1"/>
            </p:cNvPicPr>
            <p:nvPr/>
          </p:nvPicPr>
          <p:blipFill>
            <a:blip r:embed="rId5"/>
            <a:stretch>
              <a:fillRect/>
            </a:stretch>
          </p:blipFill>
          <p:spPr>
            <a:xfrm>
              <a:off x="3813069" y="3656312"/>
              <a:ext cx="299714" cy="299714"/>
            </a:xfrm>
            <a:prstGeom prst="rect">
              <a:avLst/>
            </a:prstGeom>
          </p:spPr>
        </p:pic>
      </p:grpSp>
      <p:grpSp>
        <p:nvGrpSpPr>
          <p:cNvPr id="5" name="Group 4">
            <a:extLst>
              <a:ext uri="{FF2B5EF4-FFF2-40B4-BE49-F238E27FC236}">
                <a16:creationId xmlns:a16="http://schemas.microsoft.com/office/drawing/2014/main" id="{2AB40300-7DF5-EF49-BFDF-8D4DDCD60209}"/>
              </a:ext>
            </a:extLst>
          </p:cNvPr>
          <p:cNvGrpSpPr/>
          <p:nvPr/>
        </p:nvGrpSpPr>
        <p:grpSpPr>
          <a:xfrm>
            <a:off x="7475483" y="2767346"/>
            <a:ext cx="1247251" cy="1265331"/>
            <a:chOff x="7475483" y="2792513"/>
            <a:chExt cx="1247251" cy="1265331"/>
          </a:xfrm>
        </p:grpSpPr>
        <p:sp>
          <p:nvSpPr>
            <p:cNvPr id="61" name="TextBox 60">
              <a:extLst>
                <a:ext uri="{FF2B5EF4-FFF2-40B4-BE49-F238E27FC236}">
                  <a16:creationId xmlns:a16="http://schemas.microsoft.com/office/drawing/2014/main" id="{B2B6B35B-DDDE-D141-8C42-60A03F526BAA}"/>
                </a:ext>
              </a:extLst>
            </p:cNvPr>
            <p:cNvSpPr txBox="1"/>
            <p:nvPr/>
          </p:nvSpPr>
          <p:spPr>
            <a:xfrm rot="339084">
              <a:off x="7475483" y="2792513"/>
              <a:ext cx="1247251" cy="1265331"/>
            </a:xfrm>
            <a:prstGeom prst="rect">
              <a:avLst/>
            </a:prstGeom>
            <a:noFill/>
          </p:spPr>
          <p:txBody>
            <a:bodyPr wrap="square" rtlCol="0">
              <a:prstTxWarp prst="textArchUp">
                <a:avLst>
                  <a:gd name="adj" fmla="val 12889454"/>
                </a:avLst>
              </a:prstTxWarp>
              <a:spAutoFit/>
            </a:bodyPr>
            <a:lstStyle/>
            <a:p>
              <a:r>
                <a:rPr lang="en-US" sz="2000" dirty="0">
                  <a:solidFill>
                    <a:schemeClr val="bg1"/>
                  </a:solidFill>
                  <a:ea typeface="IBM Plex Sans" charset="0"/>
                  <a:cs typeface="Arial" panose="020B0604020202020204" pitchFamily="34" charset="0"/>
                </a:rPr>
                <a:t>ON DEMAND USERS </a:t>
              </a:r>
            </a:p>
          </p:txBody>
        </p:sp>
        <p:sp>
          <p:nvSpPr>
            <p:cNvPr id="60" name="Oval 59">
              <a:extLst>
                <a:ext uri="{FF2B5EF4-FFF2-40B4-BE49-F238E27FC236}">
                  <a16:creationId xmlns:a16="http://schemas.microsoft.com/office/drawing/2014/main" id="{2BDB231F-E6A3-6B41-AD2C-C3E8D86AF3AF}"/>
                </a:ext>
              </a:extLst>
            </p:cNvPr>
            <p:cNvSpPr/>
            <p:nvPr/>
          </p:nvSpPr>
          <p:spPr bwMode="auto">
            <a:xfrm>
              <a:off x="7646662" y="2928894"/>
              <a:ext cx="910347" cy="910347"/>
            </a:xfrm>
            <a:prstGeom prst="ellipse">
              <a:avLst/>
            </a:prstGeom>
            <a:solidFill>
              <a:schemeClr val="bg1"/>
            </a:solidFill>
            <a:ln w="19050">
              <a:solidFill>
                <a:schemeClr val="bg1"/>
              </a:solid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36000" tIns="36000" rIns="36000" bIns="3600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2400" b="0" i="0" u="none" strike="noStrike" cap="none" normalizeH="0" baseline="0" dirty="0">
                <a:ln>
                  <a:noFill/>
                </a:ln>
                <a:solidFill>
                  <a:srgbClr val="191919"/>
                </a:solidFill>
                <a:effectLst/>
                <a:cs typeface="Arial" panose="020B0604020202020204" pitchFamily="34" charset="0"/>
              </a:endParaRPr>
            </a:p>
          </p:txBody>
        </p:sp>
        <p:pic>
          <p:nvPicPr>
            <p:cNvPr id="70" name="Picture 69">
              <a:extLst>
                <a:ext uri="{FF2B5EF4-FFF2-40B4-BE49-F238E27FC236}">
                  <a16:creationId xmlns:a16="http://schemas.microsoft.com/office/drawing/2014/main" id="{D3B3FB73-42DB-D24C-931A-8687760B40C8}"/>
                </a:ext>
              </a:extLst>
            </p:cNvPr>
            <p:cNvPicPr>
              <a:picLocks noChangeAspect="1"/>
            </p:cNvPicPr>
            <p:nvPr/>
          </p:nvPicPr>
          <p:blipFill>
            <a:blip r:embed="rId6">
              <a:duotone>
                <a:prstClr val="black"/>
                <a:schemeClr val="accent2">
                  <a:tint val="45000"/>
                  <a:satMod val="400000"/>
                </a:schemeClr>
              </a:duotone>
            </a:blip>
            <a:stretch>
              <a:fillRect/>
            </a:stretch>
          </p:blipFill>
          <p:spPr>
            <a:xfrm>
              <a:off x="7802927" y="3119024"/>
              <a:ext cx="514991" cy="514991"/>
            </a:xfrm>
            <a:prstGeom prst="rect">
              <a:avLst/>
            </a:prstGeom>
          </p:spPr>
        </p:pic>
      </p:grpSp>
      <p:pic>
        <p:nvPicPr>
          <p:cNvPr id="71" name="Picture 70">
            <a:extLst>
              <a:ext uri="{FF2B5EF4-FFF2-40B4-BE49-F238E27FC236}">
                <a16:creationId xmlns:a16="http://schemas.microsoft.com/office/drawing/2014/main" id="{C5BAAFDD-B87B-184D-857F-E4CAA1C41BCF}"/>
              </a:ext>
            </a:extLst>
          </p:cNvPr>
          <p:cNvPicPr>
            <a:picLocks noChangeAspect="1"/>
          </p:cNvPicPr>
          <p:nvPr/>
        </p:nvPicPr>
        <p:blipFill>
          <a:blip r:embed="rId7">
            <a:duotone>
              <a:prstClr val="black"/>
              <a:schemeClr val="accent2">
                <a:tint val="45000"/>
                <a:satMod val="400000"/>
              </a:schemeClr>
            </a:duotone>
            <a:lum bright="-40000" contrast="-40000"/>
          </a:blip>
          <a:stretch>
            <a:fillRect/>
          </a:stretch>
        </p:blipFill>
        <p:spPr>
          <a:xfrm>
            <a:off x="5511717" y="1008159"/>
            <a:ext cx="576819" cy="614033"/>
          </a:xfrm>
          <a:prstGeom prst="rect">
            <a:avLst/>
          </a:prstGeom>
        </p:spPr>
      </p:pic>
      <p:pic>
        <p:nvPicPr>
          <p:cNvPr id="73" name="Picture 72">
            <a:extLst>
              <a:ext uri="{FF2B5EF4-FFF2-40B4-BE49-F238E27FC236}">
                <a16:creationId xmlns:a16="http://schemas.microsoft.com/office/drawing/2014/main" id="{4286BA82-B646-CC40-AEDA-5CC72A336FB8}"/>
              </a:ext>
            </a:extLst>
          </p:cNvPr>
          <p:cNvPicPr>
            <a:picLocks noChangeAspect="1"/>
          </p:cNvPicPr>
          <p:nvPr/>
        </p:nvPicPr>
        <p:blipFill>
          <a:blip r:embed="rId8">
            <a:duotone>
              <a:prstClr val="black"/>
              <a:schemeClr val="accent2">
                <a:tint val="45000"/>
                <a:satMod val="400000"/>
              </a:schemeClr>
            </a:duotone>
          </a:blip>
          <a:stretch>
            <a:fillRect/>
          </a:stretch>
        </p:blipFill>
        <p:spPr>
          <a:xfrm>
            <a:off x="561911" y="2188768"/>
            <a:ext cx="274334" cy="274334"/>
          </a:xfrm>
          <a:prstGeom prst="rect">
            <a:avLst/>
          </a:prstGeom>
        </p:spPr>
      </p:pic>
      <p:pic>
        <p:nvPicPr>
          <p:cNvPr id="74" name="Picture 73">
            <a:extLst>
              <a:ext uri="{FF2B5EF4-FFF2-40B4-BE49-F238E27FC236}">
                <a16:creationId xmlns:a16="http://schemas.microsoft.com/office/drawing/2014/main" id="{1E214A12-1CE9-DF44-A66E-DFAA0726583F}"/>
              </a:ext>
            </a:extLst>
          </p:cNvPr>
          <p:cNvPicPr>
            <a:picLocks noChangeAspect="1"/>
          </p:cNvPicPr>
          <p:nvPr/>
        </p:nvPicPr>
        <p:blipFill>
          <a:blip r:embed="rId8">
            <a:duotone>
              <a:prstClr val="black"/>
              <a:schemeClr val="accent2">
                <a:tint val="45000"/>
                <a:satMod val="400000"/>
              </a:schemeClr>
            </a:duotone>
          </a:blip>
          <a:stretch>
            <a:fillRect/>
          </a:stretch>
        </p:blipFill>
        <p:spPr>
          <a:xfrm>
            <a:off x="555238" y="3622614"/>
            <a:ext cx="274334" cy="274334"/>
          </a:xfrm>
          <a:prstGeom prst="rect">
            <a:avLst/>
          </a:prstGeom>
        </p:spPr>
      </p:pic>
      <p:pic>
        <p:nvPicPr>
          <p:cNvPr id="79" name="Picture 78">
            <a:extLst>
              <a:ext uri="{FF2B5EF4-FFF2-40B4-BE49-F238E27FC236}">
                <a16:creationId xmlns:a16="http://schemas.microsoft.com/office/drawing/2014/main" id="{105B222D-5A3C-394A-A2EC-0F56CBD61372}"/>
              </a:ext>
            </a:extLst>
          </p:cNvPr>
          <p:cNvPicPr>
            <a:picLocks noChangeAspect="1"/>
          </p:cNvPicPr>
          <p:nvPr/>
        </p:nvPicPr>
        <p:blipFill>
          <a:blip r:embed="rId9">
            <a:duotone>
              <a:prstClr val="black"/>
              <a:schemeClr val="accent2">
                <a:tint val="45000"/>
                <a:satMod val="400000"/>
              </a:schemeClr>
            </a:duotone>
            <a:lum bright="-40000" contrast="40000"/>
          </a:blip>
          <a:stretch>
            <a:fillRect/>
          </a:stretch>
        </p:blipFill>
        <p:spPr>
          <a:xfrm>
            <a:off x="571572" y="2873519"/>
            <a:ext cx="225786" cy="338679"/>
          </a:xfrm>
          <a:prstGeom prst="rect">
            <a:avLst/>
          </a:prstGeom>
        </p:spPr>
      </p:pic>
      <p:pic>
        <p:nvPicPr>
          <p:cNvPr id="80" name="Picture 79">
            <a:extLst>
              <a:ext uri="{FF2B5EF4-FFF2-40B4-BE49-F238E27FC236}">
                <a16:creationId xmlns:a16="http://schemas.microsoft.com/office/drawing/2014/main" id="{6E484EBE-1856-F34B-9B61-D8C90A684988}"/>
              </a:ext>
            </a:extLst>
          </p:cNvPr>
          <p:cNvPicPr>
            <a:picLocks noChangeAspect="1"/>
          </p:cNvPicPr>
          <p:nvPr/>
        </p:nvPicPr>
        <p:blipFill>
          <a:blip r:embed="rId9">
            <a:duotone>
              <a:prstClr val="black"/>
              <a:schemeClr val="accent2">
                <a:tint val="45000"/>
                <a:satMod val="400000"/>
              </a:schemeClr>
            </a:duotone>
            <a:lum bright="-40000" contrast="40000"/>
          </a:blip>
          <a:stretch>
            <a:fillRect/>
          </a:stretch>
        </p:blipFill>
        <p:spPr>
          <a:xfrm>
            <a:off x="588391" y="4307366"/>
            <a:ext cx="225786" cy="338679"/>
          </a:xfrm>
          <a:prstGeom prst="rect">
            <a:avLst/>
          </a:prstGeom>
        </p:spPr>
      </p:pic>
      <p:sp>
        <p:nvSpPr>
          <p:cNvPr id="48" name="Title 1">
            <a:extLst>
              <a:ext uri="{FF2B5EF4-FFF2-40B4-BE49-F238E27FC236}">
                <a16:creationId xmlns:a16="http://schemas.microsoft.com/office/drawing/2014/main" id="{B0C08F47-2AE3-D04F-B6E6-4DA222BF1E19}"/>
              </a:ext>
            </a:extLst>
          </p:cNvPr>
          <p:cNvSpPr txBox="1">
            <a:spLocks/>
          </p:cNvSpPr>
          <p:nvPr/>
        </p:nvSpPr>
        <p:spPr>
          <a:xfrm>
            <a:off x="210311" y="201168"/>
            <a:ext cx="8006823" cy="804672"/>
          </a:xfrm>
          <a:prstGeom prst="rect">
            <a:avLst/>
          </a:prstGeom>
        </p:spPr>
        <p:txBody>
          <a:bodyPr vert="horz" lIns="0" tIns="0" rIns="0" bIns="0" rtlCol="0" anchor="t">
            <a:noAutofit/>
          </a:bodyPr>
          <a:lstStyle>
            <a:lvl1pPr fontAlgn="base">
              <a:lnSpc>
                <a:spcPct val="90000"/>
              </a:lnSpc>
              <a:spcBef>
                <a:spcPct val="0"/>
              </a:spcBef>
              <a:spcAft>
                <a:spcPct val="0"/>
              </a:spcAft>
              <a:defRPr sz="2400" b="0" i="0">
                <a:solidFill>
                  <a:schemeClr val="bg1"/>
                </a:solidFill>
                <a:latin typeface="Arial" panose="020B0604020202020204" pitchFamily="34" charset="0"/>
                <a:ea typeface="Arial Regular" charset="0"/>
                <a:cs typeface="Arial" panose="020B0604020202020204" pitchFamily="34" charset="0"/>
              </a:defRPr>
            </a:lvl1pPr>
            <a:lvl2pPr fontAlgn="base">
              <a:lnSpc>
                <a:spcPct val="90000"/>
              </a:lnSpc>
              <a:spcBef>
                <a:spcPct val="0"/>
              </a:spcBef>
              <a:spcAft>
                <a:spcPct val="0"/>
              </a:spcAft>
              <a:defRPr sz="2220">
                <a:solidFill>
                  <a:srgbClr val="191919"/>
                </a:solidFill>
                <a:latin typeface="HelvNeue Light for IBM" pitchFamily="34" charset="0"/>
              </a:defRPr>
            </a:lvl2pPr>
            <a:lvl3pPr fontAlgn="base">
              <a:lnSpc>
                <a:spcPct val="90000"/>
              </a:lnSpc>
              <a:spcBef>
                <a:spcPct val="0"/>
              </a:spcBef>
              <a:spcAft>
                <a:spcPct val="0"/>
              </a:spcAft>
              <a:defRPr sz="2220">
                <a:solidFill>
                  <a:srgbClr val="191919"/>
                </a:solidFill>
                <a:latin typeface="HelvNeue Light for IBM" pitchFamily="34" charset="0"/>
              </a:defRPr>
            </a:lvl3pPr>
            <a:lvl4pPr fontAlgn="base">
              <a:lnSpc>
                <a:spcPct val="90000"/>
              </a:lnSpc>
              <a:spcBef>
                <a:spcPct val="0"/>
              </a:spcBef>
              <a:spcAft>
                <a:spcPct val="0"/>
              </a:spcAft>
              <a:defRPr sz="2220">
                <a:solidFill>
                  <a:srgbClr val="191919"/>
                </a:solidFill>
                <a:latin typeface="HelvNeue Light for IBM" pitchFamily="34" charset="0"/>
              </a:defRPr>
            </a:lvl4pPr>
            <a:lvl5pPr fontAlgn="base">
              <a:lnSpc>
                <a:spcPct val="90000"/>
              </a:lnSpc>
              <a:spcBef>
                <a:spcPct val="0"/>
              </a:spcBef>
              <a:spcAft>
                <a:spcPct val="0"/>
              </a:spcAft>
              <a:defRPr sz="2220">
                <a:solidFill>
                  <a:srgbClr val="191919"/>
                </a:solidFill>
                <a:latin typeface="HelvNeue Light for IBM" pitchFamily="34" charset="0"/>
              </a:defRPr>
            </a:lvl5pPr>
            <a:lvl6pPr marL="362564" fontAlgn="base">
              <a:lnSpc>
                <a:spcPct val="90000"/>
              </a:lnSpc>
              <a:spcBef>
                <a:spcPct val="0"/>
              </a:spcBef>
              <a:spcAft>
                <a:spcPct val="0"/>
              </a:spcAft>
              <a:defRPr sz="2220">
                <a:solidFill>
                  <a:srgbClr val="191919"/>
                </a:solidFill>
                <a:latin typeface="HelvNeue Light for IBM" pitchFamily="34" charset="0"/>
              </a:defRPr>
            </a:lvl6pPr>
            <a:lvl7pPr marL="725130" fontAlgn="base">
              <a:lnSpc>
                <a:spcPct val="90000"/>
              </a:lnSpc>
              <a:spcBef>
                <a:spcPct val="0"/>
              </a:spcBef>
              <a:spcAft>
                <a:spcPct val="0"/>
              </a:spcAft>
              <a:defRPr sz="2220">
                <a:solidFill>
                  <a:srgbClr val="191919"/>
                </a:solidFill>
                <a:latin typeface="HelvNeue Light for IBM" pitchFamily="34" charset="0"/>
              </a:defRPr>
            </a:lvl7pPr>
            <a:lvl8pPr marL="1087693" fontAlgn="base">
              <a:lnSpc>
                <a:spcPct val="90000"/>
              </a:lnSpc>
              <a:spcBef>
                <a:spcPct val="0"/>
              </a:spcBef>
              <a:spcAft>
                <a:spcPct val="0"/>
              </a:spcAft>
              <a:defRPr sz="2220">
                <a:solidFill>
                  <a:srgbClr val="191919"/>
                </a:solidFill>
                <a:latin typeface="HelvNeue Light for IBM" pitchFamily="34" charset="0"/>
              </a:defRPr>
            </a:lvl8pPr>
            <a:lvl9pPr marL="1450258" fontAlgn="base">
              <a:lnSpc>
                <a:spcPct val="90000"/>
              </a:lnSpc>
              <a:spcBef>
                <a:spcPct val="0"/>
              </a:spcBef>
              <a:spcAft>
                <a:spcPct val="0"/>
              </a:spcAft>
              <a:defRPr sz="2220">
                <a:solidFill>
                  <a:srgbClr val="191919"/>
                </a:solidFill>
                <a:latin typeface="HelvNeue Light for IBM" pitchFamily="34" charset="0"/>
              </a:defRPr>
            </a:lvl9pPr>
          </a:lstStyle>
          <a:p>
            <a:r>
              <a:rPr lang="en-US" dirty="0">
                <a:latin typeface="Arial"/>
                <a:cs typeface="Arial"/>
              </a:rPr>
              <a:t>The Weather Company Forecasts on Demand System</a:t>
            </a:r>
          </a:p>
        </p:txBody>
      </p:sp>
      <p:sp>
        <p:nvSpPr>
          <p:cNvPr id="10" name="Rectangle 9">
            <a:extLst>
              <a:ext uri="{FF2B5EF4-FFF2-40B4-BE49-F238E27FC236}">
                <a16:creationId xmlns:a16="http://schemas.microsoft.com/office/drawing/2014/main" id="{D195C22E-A439-424E-BF22-B12B366EB24B}"/>
              </a:ext>
            </a:extLst>
          </p:cNvPr>
          <p:cNvSpPr/>
          <p:nvPr/>
        </p:nvSpPr>
        <p:spPr bwMode="auto">
          <a:xfrm>
            <a:off x="304800" y="3433879"/>
            <a:ext cx="2012467" cy="1338304"/>
          </a:xfrm>
          <a:prstGeom prst="rect">
            <a:avLst/>
          </a:prstGeom>
          <a:noFill/>
          <a:ln w="38100">
            <a:solidFill>
              <a:schemeClr val="accent2">
                <a:lumMod val="40000"/>
                <a:lumOff val="60000"/>
              </a:schemeClr>
            </a:solid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36000" tIns="36000" rIns="36000" bIns="3600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2000" b="0" i="0" u="none" strike="noStrike" cap="none" normalizeH="0" baseline="0" dirty="0">
              <a:ln>
                <a:noFill/>
              </a:ln>
              <a:solidFill>
                <a:srgbClr val="191919"/>
              </a:solidFill>
              <a:effectLst/>
              <a:latin typeface="HelvNeue Light for IBM" pitchFamily="34" charset="0"/>
            </a:endParaRPr>
          </a:p>
        </p:txBody>
      </p:sp>
      <p:sp>
        <p:nvSpPr>
          <p:cNvPr id="54" name="Slide Number Placeholder 1">
            <a:extLst>
              <a:ext uri="{FF2B5EF4-FFF2-40B4-BE49-F238E27FC236}">
                <a16:creationId xmlns:a16="http://schemas.microsoft.com/office/drawing/2014/main" id="{E4D3B86C-689A-F84B-9AB3-D5332BCFC837}"/>
              </a:ext>
            </a:extLst>
          </p:cNvPr>
          <p:cNvSpPr txBox="1">
            <a:spLocks/>
          </p:cNvSpPr>
          <p:nvPr/>
        </p:nvSpPr>
        <p:spPr>
          <a:xfrm>
            <a:off x="209227" y="4899293"/>
            <a:ext cx="127001" cy="127001"/>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685800" rtl="0" fontAlgn="auto" latinLnBrk="0" hangingPunct="0">
              <a:lnSpc>
                <a:spcPct val="100000"/>
              </a:lnSpc>
              <a:spcBef>
                <a:spcPts val="0"/>
              </a:spcBef>
              <a:spcAft>
                <a:spcPts val="0"/>
              </a:spcAft>
              <a:buClrTx/>
              <a:buSzTx/>
              <a:buFontTx/>
              <a:buNone/>
              <a:tabLst/>
              <a:defRPr kumimoji="0" sz="600" b="0" i="0" u="none" strike="noStrike" cap="none" spc="0" normalizeH="0" baseline="0">
                <a:ln>
                  <a:noFill/>
                </a:ln>
                <a:solidFill>
                  <a:srgbClr val="FFFFFF"/>
                </a:solidFill>
                <a:effectLst/>
                <a:uFillTx/>
                <a:latin typeface="IBM Plex Sans"/>
                <a:ea typeface="IBM Plex Sans"/>
                <a:cs typeface="IBM Plex Sans"/>
                <a:sym typeface="IBM Plex Sans"/>
              </a:defRPr>
            </a:lvl1pPr>
            <a:lvl2pPr marL="0" marR="0" indent="3429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IBM Plex Sans"/>
                <a:ea typeface="IBM Plex Sans"/>
                <a:cs typeface="IBM Plex Sans"/>
                <a:sym typeface="IBM Plex Sans"/>
              </a:defRPr>
            </a:lvl2pPr>
            <a:lvl3pPr marL="0" marR="0" indent="6858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IBM Plex Sans"/>
                <a:ea typeface="IBM Plex Sans"/>
                <a:cs typeface="IBM Plex Sans"/>
                <a:sym typeface="IBM Plex Sans"/>
              </a:defRPr>
            </a:lvl3pPr>
            <a:lvl4pPr marL="0" marR="0" indent="10287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IBM Plex Sans"/>
                <a:ea typeface="IBM Plex Sans"/>
                <a:cs typeface="IBM Plex Sans"/>
                <a:sym typeface="IBM Plex Sans"/>
              </a:defRPr>
            </a:lvl4pPr>
            <a:lvl5pPr marL="0" marR="0" indent="13716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IBM Plex Sans"/>
                <a:ea typeface="IBM Plex Sans"/>
                <a:cs typeface="IBM Plex Sans"/>
                <a:sym typeface="IBM Plex Sans"/>
              </a:defRPr>
            </a:lvl5pPr>
            <a:lvl6pPr marL="0" marR="0" indent="17145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IBM Plex Sans"/>
                <a:ea typeface="IBM Plex Sans"/>
                <a:cs typeface="IBM Plex Sans"/>
                <a:sym typeface="IBM Plex Sans"/>
              </a:defRPr>
            </a:lvl6pPr>
            <a:lvl7pPr marL="0" marR="0" indent="20574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IBM Plex Sans"/>
                <a:ea typeface="IBM Plex Sans"/>
                <a:cs typeface="IBM Plex Sans"/>
                <a:sym typeface="IBM Plex Sans"/>
              </a:defRPr>
            </a:lvl7pPr>
            <a:lvl8pPr marL="0" marR="0" indent="24003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IBM Plex Sans"/>
                <a:ea typeface="IBM Plex Sans"/>
                <a:cs typeface="IBM Plex Sans"/>
                <a:sym typeface="IBM Plex Sans"/>
              </a:defRPr>
            </a:lvl8pPr>
            <a:lvl9pPr marL="0" marR="0" indent="27432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IBM Plex Sans"/>
                <a:ea typeface="IBM Plex Sans"/>
                <a:cs typeface="IBM Plex Sans"/>
                <a:sym typeface="IBM Plex Sans"/>
              </a:defRPr>
            </a:lvl9pPr>
          </a:lstStyle>
          <a:p>
            <a:pPr marL="0" marR="0" lvl="0" indent="0" algn="r" defTabSz="685800" rtl="0" eaLnBrk="1" fontAlgn="auto" latinLnBrk="0" hangingPunct="0">
              <a:lnSpc>
                <a:spcPct val="100000"/>
              </a:lnSpc>
              <a:spcBef>
                <a:spcPts val="0"/>
              </a:spcBef>
              <a:spcAft>
                <a:spcPts val="0"/>
              </a:spcAft>
              <a:buClrTx/>
              <a:buSzTx/>
              <a:buFontTx/>
              <a:buNone/>
              <a:tabLst/>
              <a:defRPr/>
            </a:pPr>
            <a:fld id="{86CB4B4D-7CA3-9044-876B-883B54F8677D}" type="slidenum">
              <a:rPr kumimoji="0" lang="en-US" sz="600" b="0" i="0" u="none" strike="noStrike" kern="0" cap="none" spc="0" normalizeH="0" baseline="0" noProof="0" smtClean="0">
                <a:ln>
                  <a:noFill/>
                </a:ln>
                <a:solidFill>
                  <a:srgbClr val="FFFFFF"/>
                </a:solidFill>
                <a:effectLst/>
                <a:uLnTx/>
                <a:uFillTx/>
                <a:latin typeface="IBM Plex Sans"/>
                <a:sym typeface="IBM Plex Sans"/>
              </a:rPr>
              <a:pPr marL="0" marR="0" lvl="0" indent="0" algn="r" defTabSz="685800" rtl="0" eaLnBrk="1" fontAlgn="auto" latinLnBrk="0" hangingPunct="0">
                <a:lnSpc>
                  <a:spcPct val="100000"/>
                </a:lnSpc>
                <a:spcBef>
                  <a:spcPts val="0"/>
                </a:spcBef>
                <a:spcAft>
                  <a:spcPts val="0"/>
                </a:spcAft>
                <a:buClrTx/>
                <a:buSzTx/>
                <a:buFontTx/>
                <a:buNone/>
                <a:tabLst/>
                <a:defRPr/>
              </a:pPr>
              <a:t>3</a:t>
            </a:fld>
            <a:endParaRPr kumimoji="0" lang="en-US" sz="600" b="0" i="0" u="none" strike="noStrike" kern="0" cap="none" spc="0" normalizeH="0" baseline="0" noProof="0" dirty="0">
              <a:ln>
                <a:noFill/>
              </a:ln>
              <a:solidFill>
                <a:srgbClr val="FFFFFF"/>
              </a:solidFill>
              <a:effectLst/>
              <a:uLnTx/>
              <a:uFillTx/>
              <a:latin typeface="IBM Plex Sans"/>
              <a:sym typeface="IBM Plex Sans"/>
            </a:endParaRPr>
          </a:p>
        </p:txBody>
      </p:sp>
      <p:pic>
        <p:nvPicPr>
          <p:cNvPr id="55" name="ibm_logo.png">
            <a:extLst>
              <a:ext uri="{FF2B5EF4-FFF2-40B4-BE49-F238E27FC236}">
                <a16:creationId xmlns:a16="http://schemas.microsoft.com/office/drawing/2014/main" id="{ED6213F3-E009-9C4C-95AD-BA0C4BE298D5}"/>
              </a:ext>
            </a:extLst>
          </p:cNvPr>
          <p:cNvPicPr/>
          <p:nvPr/>
        </p:nvPicPr>
        <p:blipFill>
          <a:blip r:embed="rId10" cstate="hqprint">
            <a:biLevel thresh="25000"/>
            <a:extLst>
              <a:ext uri="{28A0092B-C50C-407E-A947-70E740481C1C}">
                <a14:useLocalDpi xmlns:a14="http://schemas.microsoft.com/office/drawing/2010/main"/>
              </a:ext>
            </a:extLst>
          </a:blip>
          <a:stretch>
            <a:fillRect/>
          </a:stretch>
        </p:blipFill>
        <p:spPr>
          <a:xfrm>
            <a:off x="8602735" y="4906569"/>
            <a:ext cx="367553" cy="147075"/>
          </a:xfrm>
          <a:prstGeom prst="rect">
            <a:avLst/>
          </a:prstGeom>
          <a:ln w="12700">
            <a:miter lim="400000"/>
          </a:ln>
        </p:spPr>
      </p:pic>
    </p:spTree>
    <p:extLst>
      <p:ext uri="{BB962C8B-B14F-4D97-AF65-F5344CB8AC3E}">
        <p14:creationId xmlns:p14="http://schemas.microsoft.com/office/powerpoint/2010/main" val="3146903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Content Placeholder 1">
            <a:extLst>
              <a:ext uri="{FF2B5EF4-FFF2-40B4-BE49-F238E27FC236}">
                <a16:creationId xmlns:a16="http://schemas.microsoft.com/office/drawing/2014/main" id="{E2DD062E-2A92-224E-8066-339B7A18850F}"/>
              </a:ext>
            </a:extLst>
          </p:cNvPr>
          <p:cNvSpPr txBox="1">
            <a:spLocks/>
          </p:cNvSpPr>
          <p:nvPr/>
        </p:nvSpPr>
        <p:spPr>
          <a:xfrm>
            <a:off x="1" y="3802312"/>
            <a:ext cx="6047502" cy="1341189"/>
          </a:xfrm>
          <a:prstGeom prst="rect">
            <a:avLst/>
          </a:prstGeom>
          <a:solidFill>
            <a:srgbClr val="0530AD"/>
          </a:solidFill>
        </p:spPr>
        <p:txBody>
          <a:bodyPr lIns="54864" tIns="68580" rIns="45720" bIns="0"/>
          <a:lstStyle>
            <a:defPPr>
              <a:defRPr lang="en-US"/>
            </a:defPPr>
            <a:lvl1pPr indent="0" defTabSz="914400" fontAlgn="base">
              <a:lnSpc>
                <a:spcPct val="100000"/>
              </a:lnSpc>
              <a:spcBef>
                <a:spcPts val="1100"/>
              </a:spcBef>
              <a:spcAft>
                <a:spcPct val="0"/>
              </a:spcAft>
              <a:buClr>
                <a:schemeClr val="tx1"/>
              </a:buClr>
              <a:buSzPct val="90000"/>
              <a:buFont typeface="Wingdings" pitchFamily="2" charset="2"/>
              <a:buNone/>
              <a:defRPr sz="900" b="1" kern="0">
                <a:solidFill>
                  <a:schemeClr val="bg1"/>
                </a:solidFill>
                <a:latin typeface="IBM Plex Sans" charset="0"/>
                <a:ea typeface="IBM Plex Sans" charset="0"/>
                <a:cs typeface="IBM Plex Sans" charset="0"/>
              </a:defRPr>
            </a:lvl1pPr>
            <a:lvl2pPr marL="171450" indent="-171450" fontAlgn="base">
              <a:lnSpc>
                <a:spcPct val="100000"/>
              </a:lnSpc>
              <a:spcBef>
                <a:spcPts val="1100"/>
              </a:spcBef>
              <a:spcAft>
                <a:spcPct val="0"/>
              </a:spcAft>
              <a:buClr>
                <a:schemeClr val="tx1"/>
              </a:buClr>
              <a:buSzPct val="100000"/>
              <a:buFont typeface=".AppleSystemUIFont" charset="-120"/>
              <a:buChar char="–"/>
              <a:tabLst/>
              <a:defRPr sz="1400">
                <a:latin typeface="IBM Plex Sans" charset="0"/>
                <a:ea typeface="IBM Plex Sans" charset="0"/>
                <a:cs typeface="IBM Plex Sans" charset="0"/>
              </a:defRPr>
            </a:lvl2pPr>
            <a:lvl3pPr marL="342900" indent="-141288" fontAlgn="base">
              <a:lnSpc>
                <a:spcPct val="100000"/>
              </a:lnSpc>
              <a:spcBef>
                <a:spcPts val="1100"/>
              </a:spcBef>
              <a:spcAft>
                <a:spcPct val="0"/>
              </a:spcAft>
              <a:buClr>
                <a:schemeClr val="tx1"/>
              </a:buClr>
              <a:buSzPct val="100000"/>
              <a:buFont typeface="Arial" panose="020B0604020202020204" pitchFamily="34" charset="0"/>
              <a:buChar char="•"/>
              <a:tabLst/>
              <a:defRPr sz="1400">
                <a:latin typeface="IBM Plex Sans" charset="0"/>
                <a:ea typeface="IBM Plex Sans" charset="0"/>
                <a:cs typeface="IBM Plex Sans" charset="0"/>
              </a:defRPr>
            </a:lvl3pPr>
            <a:lvl4pPr marL="628650" indent="-193675" fontAlgn="base">
              <a:lnSpc>
                <a:spcPct val="100000"/>
              </a:lnSpc>
              <a:spcBef>
                <a:spcPts val="1100"/>
              </a:spcBef>
              <a:spcAft>
                <a:spcPct val="0"/>
              </a:spcAft>
              <a:buClr>
                <a:schemeClr val="tx1"/>
              </a:buClr>
              <a:buSzPct val="100000"/>
              <a:buFont typeface=".AppleSystemUIFont" charset="-120"/>
              <a:buChar char="–"/>
              <a:tabLst/>
              <a:defRPr sz="1400" baseline="0">
                <a:latin typeface="IBM Plex Sans" charset="0"/>
                <a:ea typeface="IBM Plex Sans" charset="0"/>
                <a:cs typeface="IBM Plex Sans" charset="0"/>
              </a:defRPr>
            </a:lvl4pPr>
            <a:lvl5pPr marL="803275" indent="-171450" fontAlgn="base">
              <a:lnSpc>
                <a:spcPct val="100000"/>
              </a:lnSpc>
              <a:spcBef>
                <a:spcPts val="1100"/>
              </a:spcBef>
              <a:spcAft>
                <a:spcPct val="0"/>
              </a:spcAft>
              <a:buClr>
                <a:schemeClr val="tx1"/>
              </a:buClr>
              <a:buFont typeface=".AppleSystemUIFont" charset="-120"/>
              <a:buChar char="»"/>
              <a:tabLst/>
              <a:defRPr sz="1400">
                <a:latin typeface="IBM Plex Sans" charset="0"/>
                <a:ea typeface="IBM Plex Sans" charset="0"/>
                <a:cs typeface="IBM Plex Sans" charset="0"/>
              </a:defRPr>
            </a:lvl5pPr>
            <a:lvl6pPr marL="1583701" indent="-129668" fontAlgn="base">
              <a:spcBef>
                <a:spcPct val="20000"/>
              </a:spcBef>
              <a:spcAft>
                <a:spcPct val="0"/>
              </a:spcAft>
              <a:buClr>
                <a:schemeClr val="bg1"/>
              </a:buClr>
              <a:buChar char="»"/>
              <a:defRPr sz="1269">
                <a:solidFill>
                  <a:schemeClr val="bg1"/>
                </a:solidFill>
                <a:latin typeface="Arial" charset="0"/>
              </a:defRPr>
            </a:lvl6pPr>
            <a:lvl7pPr marL="1946266" indent="-129668" fontAlgn="base">
              <a:spcBef>
                <a:spcPct val="20000"/>
              </a:spcBef>
              <a:spcAft>
                <a:spcPct val="0"/>
              </a:spcAft>
              <a:buClr>
                <a:schemeClr val="bg1"/>
              </a:buClr>
              <a:buChar char="»"/>
              <a:defRPr sz="1269">
                <a:solidFill>
                  <a:schemeClr val="bg1"/>
                </a:solidFill>
                <a:latin typeface="Arial" charset="0"/>
              </a:defRPr>
            </a:lvl7pPr>
            <a:lvl8pPr marL="2308831" indent="-129668" fontAlgn="base">
              <a:spcBef>
                <a:spcPct val="20000"/>
              </a:spcBef>
              <a:spcAft>
                <a:spcPct val="0"/>
              </a:spcAft>
              <a:buClr>
                <a:schemeClr val="bg1"/>
              </a:buClr>
              <a:buChar char="»"/>
              <a:defRPr sz="1269">
                <a:solidFill>
                  <a:schemeClr val="bg1"/>
                </a:solidFill>
                <a:latin typeface="Arial" charset="0"/>
              </a:defRPr>
            </a:lvl8pPr>
            <a:lvl9pPr marL="2671396" indent="-129668" fontAlgn="base">
              <a:spcBef>
                <a:spcPct val="20000"/>
              </a:spcBef>
              <a:spcAft>
                <a:spcPct val="0"/>
              </a:spcAft>
              <a:buClr>
                <a:schemeClr val="bg1"/>
              </a:buClr>
              <a:buChar char="»"/>
              <a:defRPr sz="1269">
                <a:solidFill>
                  <a:schemeClr val="bg1"/>
                </a:solidFill>
                <a:latin typeface="Arial" charset="0"/>
              </a:defRPr>
            </a:lvl9pPr>
          </a:lstStyle>
          <a:p>
            <a:pPr defTabSz="914378">
              <a:spcBef>
                <a:spcPts val="750"/>
              </a:spcBef>
              <a:buClr>
                <a:srgbClr val="000000"/>
              </a:buClr>
            </a:pPr>
            <a:endParaRPr lang="en-US" sz="800" b="0" dirty="0">
              <a:solidFill>
                <a:schemeClr val="tx1"/>
              </a:solidFill>
              <a:latin typeface="Arial" panose="020B0604020202020204" pitchFamily="34" charset="0"/>
              <a:cs typeface="Arial" panose="020B0604020202020204" pitchFamily="34" charset="0"/>
            </a:endParaRPr>
          </a:p>
        </p:txBody>
      </p:sp>
      <p:pic>
        <p:nvPicPr>
          <p:cNvPr id="19" name="Picture 18">
            <a:extLst>
              <a:ext uri="{FF2B5EF4-FFF2-40B4-BE49-F238E27FC236}">
                <a16:creationId xmlns:a16="http://schemas.microsoft.com/office/drawing/2014/main" id="{F32CC008-6DBB-2A4F-BCF5-A75A86D00282}"/>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047509" y="-17319"/>
            <a:ext cx="3096491" cy="5160819"/>
          </a:xfrm>
          <a:prstGeom prst="rect">
            <a:avLst/>
          </a:prstGeom>
        </p:spPr>
      </p:pic>
      <p:sp>
        <p:nvSpPr>
          <p:cNvPr id="22" name="Rectangle 21">
            <a:extLst>
              <a:ext uri="{FF2B5EF4-FFF2-40B4-BE49-F238E27FC236}">
                <a16:creationId xmlns:a16="http://schemas.microsoft.com/office/drawing/2014/main" id="{614B16B9-D88A-694F-8C52-E487C61E95E3}"/>
              </a:ext>
            </a:extLst>
          </p:cNvPr>
          <p:cNvSpPr/>
          <p:nvPr/>
        </p:nvSpPr>
        <p:spPr>
          <a:xfrm>
            <a:off x="216423" y="1469865"/>
            <a:ext cx="5671927" cy="369332"/>
          </a:xfrm>
          <a:prstGeom prst="rect">
            <a:avLst/>
          </a:prstGeom>
        </p:spPr>
        <p:txBody>
          <a:bodyPr wrap="square">
            <a:spAutoFit/>
          </a:bodyPr>
          <a:lstStyle/>
          <a:p>
            <a:pPr marL="257175" indent="-257175" fontAlgn="base">
              <a:spcBef>
                <a:spcPts val="450"/>
              </a:spcBef>
              <a:spcAft>
                <a:spcPts val="450"/>
              </a:spcAft>
              <a:buFont typeface="Arial" panose="020B0604020202020204" pitchFamily="34" charset="0"/>
              <a:buChar char="•"/>
            </a:pPr>
            <a:r>
              <a:rPr lang="en-US" sz="1800" dirty="0">
                <a:solidFill>
                  <a:schemeClr val="bg1"/>
                </a:solidFill>
                <a:latin typeface="Arial" panose="020B0604020202020204" pitchFamily="34" charset="0"/>
                <a:cs typeface="Arial" panose="020B0604020202020204" pitchFamily="34" charset="0"/>
              </a:rPr>
              <a:t>Next generation physics packages</a:t>
            </a:r>
          </a:p>
        </p:txBody>
      </p:sp>
      <p:sp>
        <p:nvSpPr>
          <p:cNvPr id="23" name="Rectangle 22">
            <a:extLst>
              <a:ext uri="{FF2B5EF4-FFF2-40B4-BE49-F238E27FC236}">
                <a16:creationId xmlns:a16="http://schemas.microsoft.com/office/drawing/2014/main" id="{E0B14B17-EFAD-3C49-A288-2667F5687B5F}"/>
              </a:ext>
            </a:extLst>
          </p:cNvPr>
          <p:cNvSpPr/>
          <p:nvPr/>
        </p:nvSpPr>
        <p:spPr>
          <a:xfrm>
            <a:off x="407748" y="4040641"/>
            <a:ext cx="5013613" cy="830997"/>
          </a:xfrm>
          <a:prstGeom prst="rect">
            <a:avLst/>
          </a:prstGeom>
        </p:spPr>
        <p:txBody>
          <a:bodyPr wrap="square" anchor="t">
            <a:spAutoFit/>
          </a:bodyPr>
          <a:lstStyle/>
          <a:p>
            <a:pPr fontAlgn="base">
              <a:spcBef>
                <a:spcPts val="450"/>
              </a:spcBef>
              <a:spcAft>
                <a:spcPts val="450"/>
              </a:spcAft>
            </a:pPr>
            <a:r>
              <a:rPr lang="en-US" sz="2400" b="1" dirty="0">
                <a:solidFill>
                  <a:schemeClr val="bg1"/>
                </a:solidFill>
                <a:latin typeface="Arial"/>
                <a:cs typeface="Arial"/>
              </a:rPr>
              <a:t>Inflection point for forecast improvement   </a:t>
            </a:r>
            <a:r>
              <a:rPr lang="en-US" sz="1500" b="1" dirty="0">
                <a:solidFill>
                  <a:schemeClr val="bg1"/>
                </a:solidFill>
                <a:latin typeface="Arial"/>
                <a:cs typeface="Arial"/>
              </a:rPr>
              <a:t>               </a:t>
            </a:r>
            <a:endParaRPr lang="en-US" sz="1500">
              <a:solidFill>
                <a:schemeClr val="bg1"/>
              </a:solidFill>
              <a:latin typeface="Arial" panose="020B0604020202020204" pitchFamily="34" charset="0"/>
              <a:cs typeface="Arial" panose="020B0604020202020204" pitchFamily="34" charset="0"/>
            </a:endParaRPr>
          </a:p>
        </p:txBody>
      </p:sp>
      <p:sp>
        <p:nvSpPr>
          <p:cNvPr id="24" name="Rectangle 23">
            <a:extLst>
              <a:ext uri="{FF2B5EF4-FFF2-40B4-BE49-F238E27FC236}">
                <a16:creationId xmlns:a16="http://schemas.microsoft.com/office/drawing/2014/main" id="{4D485082-37B2-FA40-AB43-A60ACDE8338E}"/>
              </a:ext>
            </a:extLst>
          </p:cNvPr>
          <p:cNvSpPr/>
          <p:nvPr/>
        </p:nvSpPr>
        <p:spPr>
          <a:xfrm>
            <a:off x="216423" y="2003197"/>
            <a:ext cx="5671928" cy="1328569"/>
          </a:xfrm>
          <a:prstGeom prst="rect">
            <a:avLst/>
          </a:prstGeom>
        </p:spPr>
        <p:txBody>
          <a:bodyPr wrap="square">
            <a:spAutoFit/>
          </a:bodyPr>
          <a:lstStyle/>
          <a:p>
            <a:pPr marL="285750" indent="-285750" fontAlgn="base">
              <a:spcBef>
                <a:spcPts val="450"/>
              </a:spcBef>
              <a:spcAft>
                <a:spcPts val="450"/>
              </a:spcAft>
              <a:buFont typeface="Arial" panose="020B0604020202020204" pitchFamily="34" charset="0"/>
              <a:buChar char="•"/>
            </a:pPr>
            <a:r>
              <a:rPr lang="en-US" sz="1800" dirty="0">
                <a:solidFill>
                  <a:schemeClr val="bg1"/>
                </a:solidFill>
                <a:latin typeface="Arial" panose="020B0604020202020204" pitchFamily="34" charset="0"/>
                <a:cs typeface="Arial" panose="020B0604020202020204" pitchFamily="34" charset="0"/>
              </a:rPr>
              <a:t>Designed to leverage IOT – cell phone pressure data, aircraft data, etc. </a:t>
            </a:r>
          </a:p>
          <a:p>
            <a:pPr marL="257175" indent="-257175" fontAlgn="base">
              <a:spcBef>
                <a:spcPts val="450"/>
              </a:spcBef>
              <a:spcAft>
                <a:spcPts val="450"/>
              </a:spcAft>
              <a:buFont typeface="Arial" panose="020B0604020202020204" pitchFamily="34" charset="0"/>
              <a:buChar char="•"/>
            </a:pPr>
            <a:r>
              <a:rPr lang="en-US" sz="1800" dirty="0">
                <a:solidFill>
                  <a:schemeClr val="bg1"/>
                </a:solidFill>
                <a:latin typeface="Arial" panose="020B0604020202020204" pitchFamily="34" charset="0"/>
                <a:cs typeface="Arial" panose="020B0604020202020204" pitchFamily="34" charset="0"/>
              </a:rPr>
              <a:t>Utilizing next generation of compute for enhanced performance</a:t>
            </a:r>
          </a:p>
        </p:txBody>
      </p:sp>
      <p:sp>
        <p:nvSpPr>
          <p:cNvPr id="8" name="Title 1">
            <a:extLst>
              <a:ext uri="{FF2B5EF4-FFF2-40B4-BE49-F238E27FC236}">
                <a16:creationId xmlns:a16="http://schemas.microsoft.com/office/drawing/2014/main" id="{3527B32D-BB7F-FA49-8F1C-44CF57A89368}"/>
              </a:ext>
            </a:extLst>
          </p:cNvPr>
          <p:cNvSpPr txBox="1">
            <a:spLocks/>
          </p:cNvSpPr>
          <p:nvPr/>
        </p:nvSpPr>
        <p:spPr>
          <a:xfrm>
            <a:off x="210312" y="201168"/>
            <a:ext cx="5091530" cy="804672"/>
          </a:xfrm>
          <a:prstGeom prst="rect">
            <a:avLst/>
          </a:prstGeom>
        </p:spPr>
        <p:txBody>
          <a:bodyPr vert="horz" lIns="0" tIns="0" rIns="0" bIns="0" rtlCol="0" anchor="t">
            <a:noAutofit/>
          </a:bodyPr>
          <a:lstStyle>
            <a:lvl1pPr fontAlgn="base">
              <a:lnSpc>
                <a:spcPct val="90000"/>
              </a:lnSpc>
              <a:spcBef>
                <a:spcPct val="0"/>
              </a:spcBef>
              <a:spcAft>
                <a:spcPct val="0"/>
              </a:spcAft>
              <a:defRPr sz="2400" b="0" i="0">
                <a:solidFill>
                  <a:schemeClr val="bg1"/>
                </a:solidFill>
                <a:latin typeface="Arial" panose="020B0604020202020204" pitchFamily="34" charset="0"/>
                <a:ea typeface="Arial Regular" charset="0"/>
                <a:cs typeface="Arial" panose="020B0604020202020204" pitchFamily="34" charset="0"/>
              </a:defRPr>
            </a:lvl1pPr>
            <a:lvl2pPr fontAlgn="base">
              <a:lnSpc>
                <a:spcPct val="90000"/>
              </a:lnSpc>
              <a:spcBef>
                <a:spcPct val="0"/>
              </a:spcBef>
              <a:spcAft>
                <a:spcPct val="0"/>
              </a:spcAft>
              <a:defRPr sz="2220">
                <a:solidFill>
                  <a:srgbClr val="191919"/>
                </a:solidFill>
                <a:latin typeface="HelvNeue Light for IBM" pitchFamily="34" charset="0"/>
              </a:defRPr>
            </a:lvl2pPr>
            <a:lvl3pPr fontAlgn="base">
              <a:lnSpc>
                <a:spcPct val="90000"/>
              </a:lnSpc>
              <a:spcBef>
                <a:spcPct val="0"/>
              </a:spcBef>
              <a:spcAft>
                <a:spcPct val="0"/>
              </a:spcAft>
              <a:defRPr sz="2220">
                <a:solidFill>
                  <a:srgbClr val="191919"/>
                </a:solidFill>
                <a:latin typeface="HelvNeue Light for IBM" pitchFamily="34" charset="0"/>
              </a:defRPr>
            </a:lvl3pPr>
            <a:lvl4pPr fontAlgn="base">
              <a:lnSpc>
                <a:spcPct val="90000"/>
              </a:lnSpc>
              <a:spcBef>
                <a:spcPct val="0"/>
              </a:spcBef>
              <a:spcAft>
                <a:spcPct val="0"/>
              </a:spcAft>
              <a:defRPr sz="2220">
                <a:solidFill>
                  <a:srgbClr val="191919"/>
                </a:solidFill>
                <a:latin typeface="HelvNeue Light for IBM" pitchFamily="34" charset="0"/>
              </a:defRPr>
            </a:lvl4pPr>
            <a:lvl5pPr fontAlgn="base">
              <a:lnSpc>
                <a:spcPct val="90000"/>
              </a:lnSpc>
              <a:spcBef>
                <a:spcPct val="0"/>
              </a:spcBef>
              <a:spcAft>
                <a:spcPct val="0"/>
              </a:spcAft>
              <a:defRPr sz="2220">
                <a:solidFill>
                  <a:srgbClr val="191919"/>
                </a:solidFill>
                <a:latin typeface="HelvNeue Light for IBM" pitchFamily="34" charset="0"/>
              </a:defRPr>
            </a:lvl5pPr>
            <a:lvl6pPr marL="362564" fontAlgn="base">
              <a:lnSpc>
                <a:spcPct val="90000"/>
              </a:lnSpc>
              <a:spcBef>
                <a:spcPct val="0"/>
              </a:spcBef>
              <a:spcAft>
                <a:spcPct val="0"/>
              </a:spcAft>
              <a:defRPr sz="2220">
                <a:solidFill>
                  <a:srgbClr val="191919"/>
                </a:solidFill>
                <a:latin typeface="HelvNeue Light for IBM" pitchFamily="34" charset="0"/>
              </a:defRPr>
            </a:lvl6pPr>
            <a:lvl7pPr marL="725130" fontAlgn="base">
              <a:lnSpc>
                <a:spcPct val="90000"/>
              </a:lnSpc>
              <a:spcBef>
                <a:spcPct val="0"/>
              </a:spcBef>
              <a:spcAft>
                <a:spcPct val="0"/>
              </a:spcAft>
              <a:defRPr sz="2220">
                <a:solidFill>
                  <a:srgbClr val="191919"/>
                </a:solidFill>
                <a:latin typeface="HelvNeue Light for IBM" pitchFamily="34" charset="0"/>
              </a:defRPr>
            </a:lvl7pPr>
            <a:lvl8pPr marL="1087693" fontAlgn="base">
              <a:lnSpc>
                <a:spcPct val="90000"/>
              </a:lnSpc>
              <a:spcBef>
                <a:spcPct val="0"/>
              </a:spcBef>
              <a:spcAft>
                <a:spcPct val="0"/>
              </a:spcAft>
              <a:defRPr sz="2220">
                <a:solidFill>
                  <a:srgbClr val="191919"/>
                </a:solidFill>
                <a:latin typeface="HelvNeue Light for IBM" pitchFamily="34" charset="0"/>
              </a:defRPr>
            </a:lvl8pPr>
            <a:lvl9pPr marL="1450258" fontAlgn="base">
              <a:lnSpc>
                <a:spcPct val="90000"/>
              </a:lnSpc>
              <a:spcBef>
                <a:spcPct val="0"/>
              </a:spcBef>
              <a:spcAft>
                <a:spcPct val="0"/>
              </a:spcAft>
              <a:defRPr sz="2220">
                <a:solidFill>
                  <a:srgbClr val="191919"/>
                </a:solidFill>
                <a:latin typeface="HelvNeue Light for IBM" pitchFamily="34" charset="0"/>
              </a:defRPr>
            </a:lvl9pPr>
          </a:lstStyle>
          <a:p>
            <a:r>
              <a:rPr lang="en-US" dirty="0"/>
              <a:t>Global Hi-Resolution Forecasting (GRAF) System</a:t>
            </a:r>
          </a:p>
        </p:txBody>
      </p:sp>
      <p:sp>
        <p:nvSpPr>
          <p:cNvPr id="9" name="Slide Number Placeholder 1">
            <a:extLst>
              <a:ext uri="{FF2B5EF4-FFF2-40B4-BE49-F238E27FC236}">
                <a16:creationId xmlns:a16="http://schemas.microsoft.com/office/drawing/2014/main" id="{03F4AE0F-1A26-B948-B0A7-F28ED6E4561D}"/>
              </a:ext>
            </a:extLst>
          </p:cNvPr>
          <p:cNvSpPr txBox="1">
            <a:spLocks/>
          </p:cNvSpPr>
          <p:nvPr/>
        </p:nvSpPr>
        <p:spPr>
          <a:xfrm>
            <a:off x="209227" y="4899293"/>
            <a:ext cx="127001" cy="127001"/>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685800" rtl="0" fontAlgn="auto" latinLnBrk="0" hangingPunct="0">
              <a:lnSpc>
                <a:spcPct val="100000"/>
              </a:lnSpc>
              <a:spcBef>
                <a:spcPts val="0"/>
              </a:spcBef>
              <a:spcAft>
                <a:spcPts val="0"/>
              </a:spcAft>
              <a:buClrTx/>
              <a:buSzTx/>
              <a:buFontTx/>
              <a:buNone/>
              <a:tabLst/>
              <a:defRPr kumimoji="0" sz="600" b="0" i="0" u="none" strike="noStrike" cap="none" spc="0" normalizeH="0" baseline="0">
                <a:ln>
                  <a:noFill/>
                </a:ln>
                <a:solidFill>
                  <a:srgbClr val="FFFFFF"/>
                </a:solidFill>
                <a:effectLst/>
                <a:uFillTx/>
                <a:latin typeface="IBM Plex Sans"/>
                <a:ea typeface="IBM Plex Sans"/>
                <a:cs typeface="IBM Plex Sans"/>
                <a:sym typeface="IBM Plex Sans"/>
              </a:defRPr>
            </a:lvl1pPr>
            <a:lvl2pPr marL="0" marR="0" indent="3429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IBM Plex Sans"/>
                <a:ea typeface="IBM Plex Sans"/>
                <a:cs typeface="IBM Plex Sans"/>
                <a:sym typeface="IBM Plex Sans"/>
              </a:defRPr>
            </a:lvl2pPr>
            <a:lvl3pPr marL="0" marR="0" indent="6858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IBM Plex Sans"/>
                <a:ea typeface="IBM Plex Sans"/>
                <a:cs typeface="IBM Plex Sans"/>
                <a:sym typeface="IBM Plex Sans"/>
              </a:defRPr>
            </a:lvl3pPr>
            <a:lvl4pPr marL="0" marR="0" indent="10287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IBM Plex Sans"/>
                <a:ea typeface="IBM Plex Sans"/>
                <a:cs typeface="IBM Plex Sans"/>
                <a:sym typeface="IBM Plex Sans"/>
              </a:defRPr>
            </a:lvl4pPr>
            <a:lvl5pPr marL="0" marR="0" indent="13716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IBM Plex Sans"/>
                <a:ea typeface="IBM Plex Sans"/>
                <a:cs typeface="IBM Plex Sans"/>
                <a:sym typeface="IBM Plex Sans"/>
              </a:defRPr>
            </a:lvl5pPr>
            <a:lvl6pPr marL="0" marR="0" indent="17145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IBM Plex Sans"/>
                <a:ea typeface="IBM Plex Sans"/>
                <a:cs typeface="IBM Plex Sans"/>
                <a:sym typeface="IBM Plex Sans"/>
              </a:defRPr>
            </a:lvl6pPr>
            <a:lvl7pPr marL="0" marR="0" indent="20574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IBM Plex Sans"/>
                <a:ea typeface="IBM Plex Sans"/>
                <a:cs typeface="IBM Plex Sans"/>
                <a:sym typeface="IBM Plex Sans"/>
              </a:defRPr>
            </a:lvl7pPr>
            <a:lvl8pPr marL="0" marR="0" indent="24003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IBM Plex Sans"/>
                <a:ea typeface="IBM Plex Sans"/>
                <a:cs typeface="IBM Plex Sans"/>
                <a:sym typeface="IBM Plex Sans"/>
              </a:defRPr>
            </a:lvl8pPr>
            <a:lvl9pPr marL="0" marR="0" indent="27432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IBM Plex Sans"/>
                <a:ea typeface="IBM Plex Sans"/>
                <a:cs typeface="IBM Plex Sans"/>
                <a:sym typeface="IBM Plex Sans"/>
              </a:defRPr>
            </a:lvl9pPr>
          </a:lstStyle>
          <a:p>
            <a:pPr marL="0" marR="0" lvl="0" indent="0" algn="r" defTabSz="685800" rtl="0" eaLnBrk="1" fontAlgn="auto" latinLnBrk="0" hangingPunct="0">
              <a:lnSpc>
                <a:spcPct val="100000"/>
              </a:lnSpc>
              <a:spcBef>
                <a:spcPts val="0"/>
              </a:spcBef>
              <a:spcAft>
                <a:spcPts val="0"/>
              </a:spcAft>
              <a:buClrTx/>
              <a:buSzTx/>
              <a:buFontTx/>
              <a:buNone/>
              <a:tabLst/>
              <a:defRPr/>
            </a:pPr>
            <a:fld id="{86CB4B4D-7CA3-9044-876B-883B54F8677D}" type="slidenum">
              <a:rPr kumimoji="0" lang="en-US" sz="600" b="0" i="0" u="none" strike="noStrike" kern="0" cap="none" spc="0" normalizeH="0" baseline="0" noProof="0" smtClean="0">
                <a:ln>
                  <a:noFill/>
                </a:ln>
                <a:solidFill>
                  <a:srgbClr val="FFFFFF"/>
                </a:solidFill>
                <a:effectLst/>
                <a:uLnTx/>
                <a:uFillTx/>
                <a:latin typeface="IBM Plex Sans"/>
                <a:sym typeface="IBM Plex Sans"/>
              </a:rPr>
              <a:pPr marL="0" marR="0" lvl="0" indent="0" algn="r" defTabSz="685800" rtl="0" eaLnBrk="1" fontAlgn="auto" latinLnBrk="0" hangingPunct="0">
                <a:lnSpc>
                  <a:spcPct val="100000"/>
                </a:lnSpc>
                <a:spcBef>
                  <a:spcPts val="0"/>
                </a:spcBef>
                <a:spcAft>
                  <a:spcPts val="0"/>
                </a:spcAft>
                <a:buClrTx/>
                <a:buSzTx/>
                <a:buFontTx/>
                <a:buNone/>
                <a:tabLst/>
                <a:defRPr/>
              </a:pPr>
              <a:t>4</a:t>
            </a:fld>
            <a:endParaRPr kumimoji="0" lang="en-US" sz="600" b="0" i="0" u="none" strike="noStrike" kern="0" cap="none" spc="0" normalizeH="0" baseline="0" noProof="0" dirty="0">
              <a:ln>
                <a:noFill/>
              </a:ln>
              <a:solidFill>
                <a:srgbClr val="FFFFFF"/>
              </a:solidFill>
              <a:effectLst/>
              <a:uLnTx/>
              <a:uFillTx/>
              <a:latin typeface="IBM Plex Sans"/>
              <a:sym typeface="IBM Plex Sans"/>
            </a:endParaRPr>
          </a:p>
        </p:txBody>
      </p:sp>
      <p:pic>
        <p:nvPicPr>
          <p:cNvPr id="10" name="ibm_logo.png">
            <a:extLst>
              <a:ext uri="{FF2B5EF4-FFF2-40B4-BE49-F238E27FC236}">
                <a16:creationId xmlns:a16="http://schemas.microsoft.com/office/drawing/2014/main" id="{77AE050C-B83A-EE4B-A214-3070858B1DCA}"/>
              </a:ext>
            </a:extLst>
          </p:cNvPr>
          <p:cNvPicPr/>
          <p:nvPr/>
        </p:nvPicPr>
        <p:blipFill>
          <a:blip r:embed="rId4" cstate="hqprint">
            <a:biLevel thresh="25000"/>
            <a:extLst>
              <a:ext uri="{28A0092B-C50C-407E-A947-70E740481C1C}">
                <a14:useLocalDpi xmlns:a14="http://schemas.microsoft.com/office/drawing/2010/main"/>
              </a:ext>
            </a:extLst>
          </a:blip>
          <a:stretch>
            <a:fillRect/>
          </a:stretch>
        </p:blipFill>
        <p:spPr>
          <a:xfrm>
            <a:off x="8602735" y="4906569"/>
            <a:ext cx="367553" cy="147075"/>
          </a:xfrm>
          <a:prstGeom prst="rect">
            <a:avLst/>
          </a:prstGeom>
          <a:ln w="12700">
            <a:miter lim="400000"/>
          </a:ln>
        </p:spPr>
      </p:pic>
    </p:spTree>
    <p:extLst>
      <p:ext uri="{BB962C8B-B14F-4D97-AF65-F5344CB8AC3E}">
        <p14:creationId xmlns:p14="http://schemas.microsoft.com/office/powerpoint/2010/main" val="32126653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85AB363-31BF-C941-AAB2-14AE30561A65}"/>
              </a:ext>
            </a:extLst>
          </p:cNvPr>
          <p:cNvSpPr/>
          <p:nvPr/>
        </p:nvSpPr>
        <p:spPr bwMode="auto">
          <a:xfrm>
            <a:off x="0" y="1"/>
            <a:ext cx="9143999" cy="997067"/>
          </a:xfrm>
          <a:prstGeom prst="rect">
            <a:avLst/>
          </a:prstGeom>
          <a:solidFill>
            <a:srgbClr val="051B75"/>
          </a:solidFill>
          <a:ln w="19050">
            <a:no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36000" tIns="36000" rIns="36000" bIns="3600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2000" b="0" i="0" u="none" strike="noStrike" cap="none" normalizeH="0" baseline="0" dirty="0">
              <a:ln>
                <a:noFill/>
              </a:ln>
              <a:solidFill>
                <a:srgbClr val="191919"/>
              </a:solidFill>
              <a:effectLst/>
              <a:latin typeface="HelvNeue Light for IBM" pitchFamily="34" charset="0"/>
            </a:endParaRPr>
          </a:p>
        </p:txBody>
      </p:sp>
      <p:sp>
        <p:nvSpPr>
          <p:cNvPr id="3" name="Rectangle 2"/>
          <p:cNvSpPr/>
          <p:nvPr/>
        </p:nvSpPr>
        <p:spPr>
          <a:xfrm>
            <a:off x="309032" y="199871"/>
            <a:ext cx="8692727" cy="757130"/>
          </a:xfrm>
          <a:prstGeom prst="rect">
            <a:avLst/>
          </a:prstGeom>
        </p:spPr>
        <p:txBody>
          <a:bodyPr vert="horz" lIns="0" tIns="0" rIns="0" bIns="0" rtlCol="0" anchor="t">
            <a:noAutofit/>
          </a:bodyPr>
          <a:lstStyle/>
          <a:p>
            <a:pPr fontAlgn="base">
              <a:lnSpc>
                <a:spcPct val="90000"/>
              </a:lnSpc>
              <a:spcBef>
                <a:spcPct val="0"/>
              </a:spcBef>
              <a:spcAft>
                <a:spcPct val="0"/>
              </a:spcAft>
            </a:pPr>
            <a:r>
              <a:rPr lang="en-US" sz="2400" dirty="0">
                <a:solidFill>
                  <a:schemeClr val="bg1"/>
                </a:solidFill>
                <a:latin typeface="Arial" panose="020B0604020202020204" pitchFamily="34" charset="0"/>
                <a:cs typeface="Arial" panose="020B0604020202020204" pitchFamily="34" charset="0"/>
                <a:sym typeface="Arial"/>
              </a:rPr>
              <a:t>We use AI to calibrate each element of the 178 individual inputs to generate our deterministic and probabilistic forecasts</a:t>
            </a:r>
          </a:p>
        </p:txBody>
      </p:sp>
      <p:pic>
        <p:nvPicPr>
          <p:cNvPr id="14" name="Picture 13">
            <a:extLst>
              <a:ext uri="{FF2B5EF4-FFF2-40B4-BE49-F238E27FC236}">
                <a16:creationId xmlns:a16="http://schemas.microsoft.com/office/drawing/2014/main" id="{7760E5BD-EEAB-5748-AE75-16374D45929F}"/>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t="6297" b="6308"/>
          <a:stretch/>
        </p:blipFill>
        <p:spPr>
          <a:xfrm>
            <a:off x="451272" y="1038376"/>
            <a:ext cx="1686028" cy="4105124"/>
          </a:xfrm>
          <a:prstGeom prst="rect">
            <a:avLst/>
          </a:prstGeom>
        </p:spPr>
      </p:pic>
      <p:sp>
        <p:nvSpPr>
          <p:cNvPr id="16" name="Rectangle 15">
            <a:extLst>
              <a:ext uri="{FF2B5EF4-FFF2-40B4-BE49-F238E27FC236}">
                <a16:creationId xmlns:a16="http://schemas.microsoft.com/office/drawing/2014/main" id="{8A57EC1E-5EF8-E942-9C15-90E231AB55D7}"/>
              </a:ext>
            </a:extLst>
          </p:cNvPr>
          <p:cNvSpPr/>
          <p:nvPr/>
        </p:nvSpPr>
        <p:spPr>
          <a:xfrm>
            <a:off x="1909692" y="1417608"/>
            <a:ext cx="1012642" cy="3170099"/>
          </a:xfrm>
          <a:prstGeom prst="rect">
            <a:avLst/>
          </a:prstGeom>
        </p:spPr>
        <p:txBody>
          <a:bodyPr wrap="square">
            <a:spAutoFit/>
          </a:bodyPr>
          <a:lstStyle/>
          <a:p>
            <a:r>
              <a:rPr lang="en-US" sz="20000" dirty="0">
                <a:solidFill>
                  <a:srgbClr val="97C1FF"/>
                </a:solidFill>
                <a:latin typeface="Avenir Next Condensed Ultra Lig" panose="020B0206020202020204" pitchFamily="34" charset="77"/>
                <a:ea typeface="IBM Plex Sans" charset="0"/>
                <a:cs typeface="Calibri Light" panose="020F0302020204030204" pitchFamily="34" charset="0"/>
              </a:rPr>
              <a:t>}</a:t>
            </a:r>
          </a:p>
        </p:txBody>
      </p:sp>
      <p:sp>
        <p:nvSpPr>
          <p:cNvPr id="17" name="Rectangle 16">
            <a:extLst>
              <a:ext uri="{FF2B5EF4-FFF2-40B4-BE49-F238E27FC236}">
                <a16:creationId xmlns:a16="http://schemas.microsoft.com/office/drawing/2014/main" id="{61CDF789-8783-0547-95A3-CA18C850E55B}"/>
              </a:ext>
            </a:extLst>
          </p:cNvPr>
          <p:cNvSpPr/>
          <p:nvPr/>
        </p:nvSpPr>
        <p:spPr bwMode="auto">
          <a:xfrm>
            <a:off x="2704485" y="2542413"/>
            <a:ext cx="1856296" cy="866696"/>
          </a:xfrm>
          <a:prstGeom prst="rect">
            <a:avLst/>
          </a:prstGeom>
          <a:noFill/>
          <a:ln w="19050">
            <a:solidFill>
              <a:srgbClr val="97C1FF"/>
            </a:solid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36000" tIns="36000" rIns="36000" bIns="3600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r>
              <a:rPr kumimoji="0" lang="en-US" sz="2000" b="1" i="0" u="none" strike="noStrike" cap="none" normalizeH="0" baseline="0" dirty="0">
                <a:ln>
                  <a:noFill/>
                </a:ln>
                <a:solidFill>
                  <a:schemeClr val="bg1"/>
                </a:solidFill>
                <a:effectLst/>
                <a:latin typeface="HelvNeue Light for IBM" pitchFamily="34" charset="0"/>
              </a:rPr>
              <a:t>AI Calibration</a:t>
            </a:r>
          </a:p>
        </p:txBody>
      </p:sp>
      <p:sp>
        <p:nvSpPr>
          <p:cNvPr id="20" name="Rectangle 19">
            <a:extLst>
              <a:ext uri="{FF2B5EF4-FFF2-40B4-BE49-F238E27FC236}">
                <a16:creationId xmlns:a16="http://schemas.microsoft.com/office/drawing/2014/main" id="{06267E00-8B5C-5C40-8778-47EFEBEF3C59}"/>
              </a:ext>
            </a:extLst>
          </p:cNvPr>
          <p:cNvSpPr/>
          <p:nvPr/>
        </p:nvSpPr>
        <p:spPr>
          <a:xfrm>
            <a:off x="4560781" y="1417608"/>
            <a:ext cx="468419" cy="3170099"/>
          </a:xfrm>
          <a:prstGeom prst="rect">
            <a:avLst/>
          </a:prstGeom>
        </p:spPr>
        <p:txBody>
          <a:bodyPr wrap="square">
            <a:spAutoFit/>
          </a:bodyPr>
          <a:lstStyle/>
          <a:p>
            <a:r>
              <a:rPr lang="en-US" sz="20000" dirty="0">
                <a:solidFill>
                  <a:srgbClr val="97C1FF"/>
                </a:solidFill>
                <a:latin typeface="Avenir Next Condensed Ultra Lig" panose="020B0206020202020204" pitchFamily="34" charset="77"/>
                <a:ea typeface="IBM Plex Sans" charset="0"/>
                <a:cs typeface="Calibri Light" panose="020F0302020204030204" pitchFamily="34" charset="0"/>
              </a:rPr>
              <a:t>{</a:t>
            </a:r>
          </a:p>
        </p:txBody>
      </p:sp>
      <p:pic>
        <p:nvPicPr>
          <p:cNvPr id="26" name="Picture 25" descr="A screenshot of a cell phone&#10;&#10;Description automatically generated">
            <a:extLst>
              <a:ext uri="{FF2B5EF4-FFF2-40B4-BE49-F238E27FC236}">
                <a16:creationId xmlns:a16="http://schemas.microsoft.com/office/drawing/2014/main" id="{B3BDBE95-A1B8-AE4F-B04D-1390C71A256A}"/>
              </a:ext>
            </a:extLst>
          </p:cNvPr>
          <p:cNvPicPr>
            <a:picLocks noChangeAspect="1"/>
          </p:cNvPicPr>
          <p:nvPr/>
        </p:nvPicPr>
        <p:blipFill>
          <a:blip r:embed="rId4"/>
          <a:stretch>
            <a:fillRect/>
          </a:stretch>
        </p:blipFill>
        <p:spPr>
          <a:xfrm>
            <a:off x="5263982" y="1321128"/>
            <a:ext cx="2893837" cy="1371272"/>
          </a:xfrm>
          <a:prstGeom prst="rect">
            <a:avLst/>
          </a:prstGeom>
          <a:ln w="28575">
            <a:solidFill>
              <a:srgbClr val="97C1FF"/>
            </a:solidFill>
          </a:ln>
        </p:spPr>
      </p:pic>
      <p:pic>
        <p:nvPicPr>
          <p:cNvPr id="28" name="Picture 27" descr="A screenshot of a cell phone&#10;&#10;Description automatically generated">
            <a:extLst>
              <a:ext uri="{FF2B5EF4-FFF2-40B4-BE49-F238E27FC236}">
                <a16:creationId xmlns:a16="http://schemas.microsoft.com/office/drawing/2014/main" id="{253F6D98-4CE2-6A44-83CD-BC5E5B261E97}"/>
              </a:ext>
            </a:extLst>
          </p:cNvPr>
          <p:cNvPicPr>
            <a:picLocks noChangeAspect="1"/>
          </p:cNvPicPr>
          <p:nvPr/>
        </p:nvPicPr>
        <p:blipFill>
          <a:blip r:embed="rId5"/>
          <a:stretch>
            <a:fillRect/>
          </a:stretch>
        </p:blipFill>
        <p:spPr>
          <a:xfrm>
            <a:off x="5344160" y="3274700"/>
            <a:ext cx="2858343" cy="1520820"/>
          </a:xfrm>
          <a:prstGeom prst="rect">
            <a:avLst/>
          </a:prstGeom>
          <a:ln w="28575">
            <a:solidFill>
              <a:srgbClr val="97C1FF"/>
            </a:solidFill>
          </a:ln>
        </p:spPr>
      </p:pic>
      <p:sp>
        <p:nvSpPr>
          <p:cNvPr id="31" name="Rectangle 30">
            <a:extLst>
              <a:ext uri="{FF2B5EF4-FFF2-40B4-BE49-F238E27FC236}">
                <a16:creationId xmlns:a16="http://schemas.microsoft.com/office/drawing/2014/main" id="{E0EA95B7-D16A-DA45-AB23-55E6F8AF2ABE}"/>
              </a:ext>
            </a:extLst>
          </p:cNvPr>
          <p:cNvSpPr/>
          <p:nvPr/>
        </p:nvSpPr>
        <p:spPr bwMode="auto">
          <a:xfrm>
            <a:off x="7829867" y="1519426"/>
            <a:ext cx="1441242" cy="866696"/>
          </a:xfrm>
          <a:prstGeom prst="rect">
            <a:avLst/>
          </a:prstGeom>
          <a:noFill/>
          <a:ln w="19050">
            <a:no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36000" tIns="36000" rIns="36000" bIns="3600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r>
              <a:rPr kumimoji="0" lang="en-US" sz="2000" b="1" i="0" u="none" strike="noStrike" cap="none" normalizeH="0" baseline="0" dirty="0">
                <a:ln>
                  <a:noFill/>
                </a:ln>
                <a:solidFill>
                  <a:schemeClr val="bg1"/>
                </a:solidFill>
                <a:effectLst/>
                <a:latin typeface="HelvNeue Light for IBM" pitchFamily="34" charset="0"/>
              </a:rPr>
              <a:t>FOD</a:t>
            </a:r>
          </a:p>
        </p:txBody>
      </p:sp>
      <p:sp>
        <p:nvSpPr>
          <p:cNvPr id="32" name="Rectangle 31">
            <a:extLst>
              <a:ext uri="{FF2B5EF4-FFF2-40B4-BE49-F238E27FC236}">
                <a16:creationId xmlns:a16="http://schemas.microsoft.com/office/drawing/2014/main" id="{042234DC-F056-C541-953F-1164F7F65249}"/>
              </a:ext>
            </a:extLst>
          </p:cNvPr>
          <p:cNvSpPr/>
          <p:nvPr/>
        </p:nvSpPr>
        <p:spPr bwMode="auto">
          <a:xfrm>
            <a:off x="7829867" y="3513816"/>
            <a:ext cx="1441242" cy="866696"/>
          </a:xfrm>
          <a:prstGeom prst="rect">
            <a:avLst/>
          </a:prstGeom>
          <a:noFill/>
          <a:ln w="19050">
            <a:no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36000" tIns="36000" rIns="36000" bIns="3600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r>
              <a:rPr kumimoji="0" lang="en-US" sz="2000" b="1" i="0" u="none" strike="noStrike" cap="none" normalizeH="0" baseline="0" dirty="0">
                <a:ln>
                  <a:noFill/>
                </a:ln>
                <a:solidFill>
                  <a:schemeClr val="bg1"/>
                </a:solidFill>
                <a:effectLst/>
                <a:latin typeface="HelvNeue Light for IBM" pitchFamily="34" charset="0"/>
              </a:rPr>
              <a:t>PFP</a:t>
            </a:r>
          </a:p>
        </p:txBody>
      </p:sp>
      <p:sp>
        <p:nvSpPr>
          <p:cNvPr id="12" name="Slide Number Placeholder 1">
            <a:extLst>
              <a:ext uri="{FF2B5EF4-FFF2-40B4-BE49-F238E27FC236}">
                <a16:creationId xmlns:a16="http://schemas.microsoft.com/office/drawing/2014/main" id="{35FC1B74-6076-5846-A12C-FA887A190483}"/>
              </a:ext>
            </a:extLst>
          </p:cNvPr>
          <p:cNvSpPr txBox="1">
            <a:spLocks/>
          </p:cNvSpPr>
          <p:nvPr/>
        </p:nvSpPr>
        <p:spPr>
          <a:xfrm>
            <a:off x="209227" y="4899293"/>
            <a:ext cx="127001" cy="127001"/>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685800" rtl="0" fontAlgn="auto" latinLnBrk="0" hangingPunct="0">
              <a:lnSpc>
                <a:spcPct val="100000"/>
              </a:lnSpc>
              <a:spcBef>
                <a:spcPts val="0"/>
              </a:spcBef>
              <a:spcAft>
                <a:spcPts val="0"/>
              </a:spcAft>
              <a:buClrTx/>
              <a:buSzTx/>
              <a:buFontTx/>
              <a:buNone/>
              <a:tabLst/>
              <a:defRPr kumimoji="0" sz="600" b="0" i="0" u="none" strike="noStrike" cap="none" spc="0" normalizeH="0" baseline="0">
                <a:ln>
                  <a:noFill/>
                </a:ln>
                <a:solidFill>
                  <a:srgbClr val="FFFFFF"/>
                </a:solidFill>
                <a:effectLst/>
                <a:uFillTx/>
                <a:latin typeface="IBM Plex Sans"/>
                <a:ea typeface="IBM Plex Sans"/>
                <a:cs typeface="IBM Plex Sans"/>
                <a:sym typeface="IBM Plex Sans"/>
              </a:defRPr>
            </a:lvl1pPr>
            <a:lvl2pPr marL="0" marR="0" indent="3429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IBM Plex Sans"/>
                <a:ea typeface="IBM Plex Sans"/>
                <a:cs typeface="IBM Plex Sans"/>
                <a:sym typeface="IBM Plex Sans"/>
              </a:defRPr>
            </a:lvl2pPr>
            <a:lvl3pPr marL="0" marR="0" indent="6858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IBM Plex Sans"/>
                <a:ea typeface="IBM Plex Sans"/>
                <a:cs typeface="IBM Plex Sans"/>
                <a:sym typeface="IBM Plex Sans"/>
              </a:defRPr>
            </a:lvl3pPr>
            <a:lvl4pPr marL="0" marR="0" indent="10287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IBM Plex Sans"/>
                <a:ea typeface="IBM Plex Sans"/>
                <a:cs typeface="IBM Plex Sans"/>
                <a:sym typeface="IBM Plex Sans"/>
              </a:defRPr>
            </a:lvl4pPr>
            <a:lvl5pPr marL="0" marR="0" indent="13716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IBM Plex Sans"/>
                <a:ea typeface="IBM Plex Sans"/>
                <a:cs typeface="IBM Plex Sans"/>
                <a:sym typeface="IBM Plex Sans"/>
              </a:defRPr>
            </a:lvl5pPr>
            <a:lvl6pPr marL="0" marR="0" indent="17145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IBM Plex Sans"/>
                <a:ea typeface="IBM Plex Sans"/>
                <a:cs typeface="IBM Plex Sans"/>
                <a:sym typeface="IBM Plex Sans"/>
              </a:defRPr>
            </a:lvl6pPr>
            <a:lvl7pPr marL="0" marR="0" indent="20574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IBM Plex Sans"/>
                <a:ea typeface="IBM Plex Sans"/>
                <a:cs typeface="IBM Plex Sans"/>
                <a:sym typeface="IBM Plex Sans"/>
              </a:defRPr>
            </a:lvl7pPr>
            <a:lvl8pPr marL="0" marR="0" indent="24003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IBM Plex Sans"/>
                <a:ea typeface="IBM Plex Sans"/>
                <a:cs typeface="IBM Plex Sans"/>
                <a:sym typeface="IBM Plex Sans"/>
              </a:defRPr>
            </a:lvl8pPr>
            <a:lvl9pPr marL="0" marR="0" indent="27432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IBM Plex Sans"/>
                <a:ea typeface="IBM Plex Sans"/>
                <a:cs typeface="IBM Plex Sans"/>
                <a:sym typeface="IBM Plex Sans"/>
              </a:defRPr>
            </a:lvl9pPr>
          </a:lstStyle>
          <a:p>
            <a:pPr marL="0" marR="0" lvl="0" indent="0" algn="r" defTabSz="685800" rtl="0" eaLnBrk="1" fontAlgn="auto" latinLnBrk="0" hangingPunct="0">
              <a:lnSpc>
                <a:spcPct val="100000"/>
              </a:lnSpc>
              <a:spcBef>
                <a:spcPts val="0"/>
              </a:spcBef>
              <a:spcAft>
                <a:spcPts val="0"/>
              </a:spcAft>
              <a:buClrTx/>
              <a:buSzTx/>
              <a:buFontTx/>
              <a:buNone/>
              <a:tabLst/>
              <a:defRPr/>
            </a:pPr>
            <a:fld id="{86CB4B4D-7CA3-9044-876B-883B54F8677D}" type="slidenum">
              <a:rPr kumimoji="0" lang="en-US" sz="600" b="0" i="0" u="none" strike="noStrike" kern="0" cap="none" spc="0" normalizeH="0" baseline="0" noProof="0" smtClean="0">
                <a:ln>
                  <a:noFill/>
                </a:ln>
                <a:solidFill>
                  <a:srgbClr val="FFFFFF"/>
                </a:solidFill>
                <a:effectLst/>
                <a:uLnTx/>
                <a:uFillTx/>
                <a:latin typeface="IBM Plex Sans"/>
                <a:sym typeface="IBM Plex Sans"/>
              </a:rPr>
              <a:pPr marL="0" marR="0" lvl="0" indent="0" algn="r" defTabSz="685800" rtl="0" eaLnBrk="1" fontAlgn="auto" latinLnBrk="0" hangingPunct="0">
                <a:lnSpc>
                  <a:spcPct val="100000"/>
                </a:lnSpc>
                <a:spcBef>
                  <a:spcPts val="0"/>
                </a:spcBef>
                <a:spcAft>
                  <a:spcPts val="0"/>
                </a:spcAft>
                <a:buClrTx/>
                <a:buSzTx/>
                <a:buFontTx/>
                <a:buNone/>
                <a:tabLst/>
                <a:defRPr/>
              </a:pPr>
              <a:t>5</a:t>
            </a:fld>
            <a:endParaRPr kumimoji="0" lang="en-US" sz="600" b="0" i="0" u="none" strike="noStrike" kern="0" cap="none" spc="0" normalizeH="0" baseline="0" noProof="0" dirty="0">
              <a:ln>
                <a:noFill/>
              </a:ln>
              <a:solidFill>
                <a:srgbClr val="FFFFFF"/>
              </a:solidFill>
              <a:effectLst/>
              <a:uLnTx/>
              <a:uFillTx/>
              <a:latin typeface="IBM Plex Sans"/>
              <a:sym typeface="IBM Plex Sans"/>
            </a:endParaRPr>
          </a:p>
        </p:txBody>
      </p:sp>
      <p:pic>
        <p:nvPicPr>
          <p:cNvPr id="15" name="ibm_logo.png">
            <a:extLst>
              <a:ext uri="{FF2B5EF4-FFF2-40B4-BE49-F238E27FC236}">
                <a16:creationId xmlns:a16="http://schemas.microsoft.com/office/drawing/2014/main" id="{F3DBCFAA-9050-5046-9B84-3A8F78A905D6}"/>
              </a:ext>
            </a:extLst>
          </p:cNvPr>
          <p:cNvPicPr/>
          <p:nvPr/>
        </p:nvPicPr>
        <p:blipFill>
          <a:blip r:embed="rId6" cstate="hqprint">
            <a:biLevel thresh="25000"/>
            <a:extLst>
              <a:ext uri="{28A0092B-C50C-407E-A947-70E740481C1C}">
                <a14:useLocalDpi xmlns:a14="http://schemas.microsoft.com/office/drawing/2010/main"/>
              </a:ext>
            </a:extLst>
          </a:blip>
          <a:stretch>
            <a:fillRect/>
          </a:stretch>
        </p:blipFill>
        <p:spPr>
          <a:xfrm>
            <a:off x="8602735" y="4906569"/>
            <a:ext cx="367553" cy="147075"/>
          </a:xfrm>
          <a:prstGeom prst="rect">
            <a:avLst/>
          </a:prstGeom>
          <a:ln w="12700">
            <a:miter lim="400000"/>
          </a:ln>
        </p:spPr>
      </p:pic>
    </p:spTree>
    <p:extLst>
      <p:ext uri="{BB962C8B-B14F-4D97-AF65-F5344CB8AC3E}">
        <p14:creationId xmlns:p14="http://schemas.microsoft.com/office/powerpoint/2010/main" val="5739728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Rectangle 67">
            <a:extLst>
              <a:ext uri="{FF2B5EF4-FFF2-40B4-BE49-F238E27FC236}">
                <a16:creationId xmlns:a16="http://schemas.microsoft.com/office/drawing/2014/main" id="{3F5B50B2-2CFA-B041-8265-3332FFD3580D}"/>
              </a:ext>
            </a:extLst>
          </p:cNvPr>
          <p:cNvSpPr/>
          <p:nvPr/>
        </p:nvSpPr>
        <p:spPr>
          <a:xfrm rot="10800000">
            <a:off x="-1" y="-4845"/>
            <a:ext cx="9151495" cy="525478"/>
          </a:xfrm>
          <a:prstGeom prst="rect">
            <a:avLst/>
          </a:prstGeom>
          <a:solidFill>
            <a:schemeClr val="accent2"/>
          </a:solidFill>
        </p:spPr>
        <p:txBody>
          <a:bodyPr wrap="square" lIns="0" tIns="0" rIns="0" bIns="0" rtlCol="0" anchor="ctr">
            <a:noAutofit/>
          </a:bodyPr>
          <a:lstStyle/>
          <a:p>
            <a:pPr algn="ctr"/>
            <a:endParaRPr lang="en-US" sz="1200" dirty="0">
              <a:solidFill>
                <a:srgbClr val="FFFFFF"/>
              </a:solidFill>
              <a:latin typeface="Arial"/>
              <a:cs typeface="Arial"/>
            </a:endParaRPr>
          </a:p>
        </p:txBody>
      </p:sp>
      <p:sp>
        <p:nvSpPr>
          <p:cNvPr id="46" name="Rectangle 45">
            <a:extLst>
              <a:ext uri="{FF2B5EF4-FFF2-40B4-BE49-F238E27FC236}">
                <a16:creationId xmlns:a16="http://schemas.microsoft.com/office/drawing/2014/main" id="{A68E7666-11C9-334F-B37C-BCD08FD5EDD2}"/>
              </a:ext>
            </a:extLst>
          </p:cNvPr>
          <p:cNvSpPr/>
          <p:nvPr/>
        </p:nvSpPr>
        <p:spPr>
          <a:xfrm>
            <a:off x="0" y="3432932"/>
            <a:ext cx="9144000" cy="1709428"/>
          </a:xfrm>
          <a:prstGeom prst="rect">
            <a:avLst/>
          </a:prstGeom>
          <a:solidFill>
            <a:schemeClr val="accent2"/>
          </a:solidFill>
        </p:spPr>
        <p:txBody>
          <a:bodyPr wrap="square" lIns="0" tIns="0" rIns="0" bIns="0" rtlCol="0" anchor="ctr">
            <a:noAutofit/>
          </a:bodyPr>
          <a:lstStyle/>
          <a:p>
            <a:pPr algn="ctr"/>
            <a:endParaRPr lang="en-US" sz="1200" dirty="0">
              <a:solidFill>
                <a:srgbClr val="FFFFFF"/>
              </a:solidFill>
              <a:latin typeface="Arial"/>
              <a:cs typeface="Arial"/>
            </a:endParaRPr>
          </a:p>
        </p:txBody>
      </p:sp>
      <p:sp>
        <p:nvSpPr>
          <p:cNvPr id="32" name="Shape 1022">
            <a:extLst>
              <a:ext uri="{FF2B5EF4-FFF2-40B4-BE49-F238E27FC236}">
                <a16:creationId xmlns:a16="http://schemas.microsoft.com/office/drawing/2014/main" id="{EFC906ED-A5C2-FB4E-A21A-E5A43A05BBBD}"/>
              </a:ext>
            </a:extLst>
          </p:cNvPr>
          <p:cNvSpPr txBox="1"/>
          <p:nvPr/>
        </p:nvSpPr>
        <p:spPr>
          <a:xfrm>
            <a:off x="111011" y="83962"/>
            <a:ext cx="8033400" cy="305400"/>
          </a:xfrm>
          <a:prstGeom prst="rect">
            <a:avLst/>
          </a:prstGeom>
          <a:noFill/>
          <a:ln>
            <a:noFill/>
          </a:ln>
        </p:spPr>
        <p:txBody>
          <a:bodyPr spcFirstLastPara="1" wrap="square" lIns="68525" tIns="34250" rIns="68525" bIns="34250" anchor="t" anchorCtr="0">
            <a:noAutofit/>
          </a:bodyPr>
          <a:lstStyle/>
          <a:p>
            <a:pPr marL="0" marR="0" lvl="0" indent="0" algn="l" rtl="0">
              <a:lnSpc>
                <a:spcPct val="100000"/>
              </a:lnSpc>
              <a:spcBef>
                <a:spcPts val="0"/>
              </a:spcBef>
              <a:spcAft>
                <a:spcPts val="0"/>
              </a:spcAft>
              <a:buClr>
                <a:srgbClr val="2D8DD7"/>
              </a:buClr>
              <a:buFont typeface="Arial"/>
              <a:buNone/>
            </a:pPr>
            <a:r>
              <a:rPr lang="en-US" sz="2400" b="1" dirty="0">
                <a:solidFill>
                  <a:schemeClr val="bg1"/>
                </a:solidFill>
                <a:latin typeface="IBM Plex Sans" panose="020B0503050203000203" pitchFamily="34" charset="77"/>
              </a:rPr>
              <a:t>From Deterministic to Probabilistic </a:t>
            </a:r>
            <a:endParaRPr sz="2400" b="1" dirty="0">
              <a:solidFill>
                <a:schemeClr val="bg1"/>
              </a:solidFill>
              <a:latin typeface="IBM Plex Sans" panose="020B0503050203000203" pitchFamily="34" charset="77"/>
            </a:endParaRPr>
          </a:p>
        </p:txBody>
      </p:sp>
      <p:grpSp>
        <p:nvGrpSpPr>
          <p:cNvPr id="2" name="Group 1">
            <a:extLst>
              <a:ext uri="{FF2B5EF4-FFF2-40B4-BE49-F238E27FC236}">
                <a16:creationId xmlns:a16="http://schemas.microsoft.com/office/drawing/2014/main" id="{8E2B4EF1-904C-054E-A042-2CC719812B95}"/>
              </a:ext>
            </a:extLst>
          </p:cNvPr>
          <p:cNvGrpSpPr/>
          <p:nvPr/>
        </p:nvGrpSpPr>
        <p:grpSpPr>
          <a:xfrm>
            <a:off x="756388" y="3795403"/>
            <a:ext cx="7715353" cy="536072"/>
            <a:chOff x="591657" y="4120956"/>
            <a:chExt cx="7715353" cy="536072"/>
          </a:xfrm>
        </p:grpSpPr>
        <p:sp>
          <p:nvSpPr>
            <p:cNvPr id="28" name="Shape 1022">
              <a:extLst>
                <a:ext uri="{FF2B5EF4-FFF2-40B4-BE49-F238E27FC236}">
                  <a16:creationId xmlns:a16="http://schemas.microsoft.com/office/drawing/2014/main" id="{3C3C541B-1F5B-2C49-9DDF-43F646B55BBB}"/>
                </a:ext>
              </a:extLst>
            </p:cNvPr>
            <p:cNvSpPr txBox="1"/>
            <p:nvPr/>
          </p:nvSpPr>
          <p:spPr>
            <a:xfrm>
              <a:off x="591657" y="4120956"/>
              <a:ext cx="2011680" cy="536072"/>
            </a:xfrm>
            <a:prstGeom prst="rect">
              <a:avLst/>
            </a:prstGeom>
            <a:noFill/>
            <a:ln>
              <a:noFill/>
            </a:ln>
          </p:spPr>
          <p:txBody>
            <a:bodyPr spcFirstLastPara="1" wrap="square" lIns="68525" tIns="34250" rIns="68525" bIns="34250" anchor="t" anchorCtr="0">
              <a:noAutofit/>
            </a:bodyPr>
            <a:lstStyle/>
            <a:p>
              <a:pPr lvl="0" algn="ctr">
                <a:buClr>
                  <a:srgbClr val="2D8DD7"/>
                </a:buClr>
              </a:pPr>
              <a:r>
                <a:rPr lang="en-US" sz="1100" b="1" dirty="0">
                  <a:solidFill>
                    <a:schemeClr val="bg1"/>
                  </a:solidFill>
                  <a:latin typeface="IBM Plex Sans" panose="020B0503050203000203" pitchFamily="34" charset="77"/>
                </a:rPr>
                <a:t>Wind gusts above 50 knots </a:t>
              </a:r>
            </a:p>
            <a:p>
              <a:pPr lvl="0" algn="ctr">
                <a:buClr>
                  <a:srgbClr val="2D8DD7"/>
                </a:buClr>
              </a:pPr>
              <a:endParaRPr lang="en-US" sz="1100" b="1" dirty="0">
                <a:solidFill>
                  <a:schemeClr val="bg1"/>
                </a:solidFill>
                <a:latin typeface="IBM Plex Sans ExtraLight" panose="020B0303050203000203" pitchFamily="34" charset="77"/>
              </a:endParaRPr>
            </a:p>
            <a:p>
              <a:pPr lvl="0" algn="ctr">
                <a:buClr>
                  <a:srgbClr val="2D8DD7"/>
                </a:buClr>
              </a:pPr>
              <a:endParaRPr lang="en-US" sz="1100" dirty="0">
                <a:solidFill>
                  <a:schemeClr val="bg1"/>
                </a:solidFill>
                <a:latin typeface="IBM Plex Sans ExtraLight" panose="020B0303050203000203" pitchFamily="34" charset="77"/>
              </a:endParaRPr>
            </a:p>
            <a:p>
              <a:pPr marL="0" marR="0" lvl="0" indent="0" algn="ctr" rtl="0">
                <a:lnSpc>
                  <a:spcPct val="100000"/>
                </a:lnSpc>
                <a:spcBef>
                  <a:spcPts val="0"/>
                </a:spcBef>
                <a:spcAft>
                  <a:spcPts val="0"/>
                </a:spcAft>
                <a:buClr>
                  <a:srgbClr val="2D8DD7"/>
                </a:buClr>
                <a:buFont typeface="Arial"/>
                <a:buNone/>
              </a:pPr>
              <a:endParaRPr sz="1100" dirty="0">
                <a:solidFill>
                  <a:schemeClr val="bg1"/>
                </a:solidFill>
                <a:latin typeface="IBM Plex Sans ExtraLight" panose="020B0303050203000203" pitchFamily="34" charset="77"/>
              </a:endParaRPr>
            </a:p>
          </p:txBody>
        </p:sp>
        <p:sp>
          <p:nvSpPr>
            <p:cNvPr id="33" name="Shape 1022">
              <a:extLst>
                <a:ext uri="{FF2B5EF4-FFF2-40B4-BE49-F238E27FC236}">
                  <a16:creationId xmlns:a16="http://schemas.microsoft.com/office/drawing/2014/main" id="{6FD7FE12-BCF8-AC4A-B92F-1660508BBC22}"/>
                </a:ext>
              </a:extLst>
            </p:cNvPr>
            <p:cNvSpPr txBox="1"/>
            <p:nvPr/>
          </p:nvSpPr>
          <p:spPr>
            <a:xfrm>
              <a:off x="3533881" y="4120956"/>
              <a:ext cx="2011680" cy="536072"/>
            </a:xfrm>
            <a:prstGeom prst="rect">
              <a:avLst/>
            </a:prstGeom>
            <a:noFill/>
            <a:ln>
              <a:noFill/>
            </a:ln>
          </p:spPr>
          <p:txBody>
            <a:bodyPr spcFirstLastPara="1" wrap="square" lIns="68525" tIns="34250" rIns="68525" bIns="34250" anchor="t" anchorCtr="0">
              <a:noAutofit/>
            </a:bodyPr>
            <a:lstStyle/>
            <a:p>
              <a:pPr lvl="0" algn="ctr">
                <a:buClr>
                  <a:srgbClr val="2D8DD7"/>
                </a:buClr>
              </a:pPr>
              <a:r>
                <a:rPr lang="en-US" sz="1100" b="1" dirty="0">
                  <a:solidFill>
                    <a:schemeClr val="bg1"/>
                  </a:solidFill>
                  <a:latin typeface="IBM Plex Sans" panose="020B0503050203000203" pitchFamily="34" charset="77"/>
                </a:rPr>
                <a:t>Ceiling below 1,000 feet</a:t>
              </a:r>
            </a:p>
            <a:p>
              <a:pPr lvl="0" algn="ctr">
                <a:buClr>
                  <a:srgbClr val="2D8DD7"/>
                </a:buClr>
              </a:pPr>
              <a:endParaRPr lang="en-US" sz="1100" b="1" dirty="0">
                <a:solidFill>
                  <a:schemeClr val="bg1"/>
                </a:solidFill>
                <a:latin typeface="IBM Plex Sans ExtraLight" panose="020B0303050203000203" pitchFamily="34" charset="77"/>
              </a:endParaRPr>
            </a:p>
            <a:p>
              <a:pPr lvl="0" algn="ctr">
                <a:buClr>
                  <a:srgbClr val="2D8DD7"/>
                </a:buClr>
              </a:pPr>
              <a:endParaRPr lang="en-US" sz="1100" dirty="0">
                <a:solidFill>
                  <a:schemeClr val="bg1"/>
                </a:solidFill>
                <a:latin typeface="IBM Plex Sans ExtraLight" panose="020B0303050203000203" pitchFamily="34" charset="77"/>
              </a:endParaRPr>
            </a:p>
          </p:txBody>
        </p:sp>
        <p:sp>
          <p:nvSpPr>
            <p:cNvPr id="34" name="Shape 1022">
              <a:extLst>
                <a:ext uri="{FF2B5EF4-FFF2-40B4-BE49-F238E27FC236}">
                  <a16:creationId xmlns:a16="http://schemas.microsoft.com/office/drawing/2014/main" id="{4CB36177-E1E5-DA4C-9702-01C11151892D}"/>
                </a:ext>
              </a:extLst>
            </p:cNvPr>
            <p:cNvSpPr txBox="1"/>
            <p:nvPr/>
          </p:nvSpPr>
          <p:spPr>
            <a:xfrm>
              <a:off x="6295330" y="4120956"/>
              <a:ext cx="2011680" cy="536072"/>
            </a:xfrm>
            <a:prstGeom prst="rect">
              <a:avLst/>
            </a:prstGeom>
            <a:noFill/>
            <a:ln>
              <a:noFill/>
            </a:ln>
          </p:spPr>
          <p:txBody>
            <a:bodyPr spcFirstLastPara="1" wrap="square" lIns="68525" tIns="34250" rIns="68525" bIns="34250" anchor="t" anchorCtr="0">
              <a:noAutofit/>
            </a:bodyPr>
            <a:lstStyle/>
            <a:p>
              <a:pPr lvl="0" algn="ctr">
                <a:buClr>
                  <a:srgbClr val="2D8DD7"/>
                </a:buClr>
              </a:pPr>
              <a:r>
                <a:rPr lang="en-US" sz="1100" b="1" dirty="0">
                  <a:solidFill>
                    <a:schemeClr val="bg1"/>
                  </a:solidFill>
                  <a:latin typeface="IBM Plex Sans" panose="020B0503050203000203" pitchFamily="34" charset="77"/>
                </a:rPr>
                <a:t>Visibility below 3 miles </a:t>
              </a:r>
            </a:p>
            <a:p>
              <a:pPr lvl="0" algn="ctr">
                <a:buClr>
                  <a:srgbClr val="2D8DD7"/>
                </a:buClr>
              </a:pPr>
              <a:endParaRPr lang="en-US" sz="1100" b="1" dirty="0">
                <a:solidFill>
                  <a:schemeClr val="bg1"/>
                </a:solidFill>
                <a:latin typeface="IBM Plex Sans ExtraLight" panose="020B0303050203000203" pitchFamily="34" charset="77"/>
              </a:endParaRPr>
            </a:p>
            <a:p>
              <a:pPr lvl="0" algn="ctr">
                <a:buClr>
                  <a:srgbClr val="2D8DD7"/>
                </a:buClr>
              </a:pPr>
              <a:endParaRPr lang="en-US" sz="1100" b="1" dirty="0">
                <a:solidFill>
                  <a:schemeClr val="bg1"/>
                </a:solidFill>
                <a:latin typeface="IBM Plex Sans ExtraLight" panose="020B0303050203000203" pitchFamily="34" charset="77"/>
              </a:endParaRPr>
            </a:p>
          </p:txBody>
        </p:sp>
        <p:cxnSp>
          <p:nvCxnSpPr>
            <p:cNvPr id="5" name="Straight Connector 4">
              <a:extLst>
                <a:ext uri="{FF2B5EF4-FFF2-40B4-BE49-F238E27FC236}">
                  <a16:creationId xmlns:a16="http://schemas.microsoft.com/office/drawing/2014/main" id="{F1B69F06-38AE-F147-B53F-E55033BC882A}"/>
                </a:ext>
              </a:extLst>
            </p:cNvPr>
            <p:cNvCxnSpPr>
              <a:cxnSpLocks/>
            </p:cNvCxnSpPr>
            <p:nvPr/>
          </p:nvCxnSpPr>
          <p:spPr>
            <a:xfrm>
              <a:off x="1264441" y="4493078"/>
              <a:ext cx="685800" cy="0"/>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4" name="Straight Connector 43">
              <a:extLst>
                <a:ext uri="{FF2B5EF4-FFF2-40B4-BE49-F238E27FC236}">
                  <a16:creationId xmlns:a16="http://schemas.microsoft.com/office/drawing/2014/main" id="{594844B2-A520-F448-A21F-FAAFC03025C8}"/>
                </a:ext>
              </a:extLst>
            </p:cNvPr>
            <p:cNvCxnSpPr>
              <a:cxnSpLocks/>
            </p:cNvCxnSpPr>
            <p:nvPr/>
          </p:nvCxnSpPr>
          <p:spPr>
            <a:xfrm>
              <a:off x="4190297" y="4493078"/>
              <a:ext cx="685800" cy="0"/>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5" name="Straight Connector 44">
              <a:extLst>
                <a:ext uri="{FF2B5EF4-FFF2-40B4-BE49-F238E27FC236}">
                  <a16:creationId xmlns:a16="http://schemas.microsoft.com/office/drawing/2014/main" id="{DF21755A-CB58-6E4B-BCAA-7AECB983D77D}"/>
                </a:ext>
              </a:extLst>
            </p:cNvPr>
            <p:cNvCxnSpPr>
              <a:cxnSpLocks/>
            </p:cNvCxnSpPr>
            <p:nvPr/>
          </p:nvCxnSpPr>
          <p:spPr>
            <a:xfrm>
              <a:off x="6958270" y="4501514"/>
              <a:ext cx="685800" cy="0"/>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7" name="Triangle 6">
            <a:extLst>
              <a:ext uri="{FF2B5EF4-FFF2-40B4-BE49-F238E27FC236}">
                <a16:creationId xmlns:a16="http://schemas.microsoft.com/office/drawing/2014/main" id="{F665AC87-AE69-844A-BF96-6854E631F2E3}"/>
              </a:ext>
            </a:extLst>
          </p:cNvPr>
          <p:cNvSpPr/>
          <p:nvPr/>
        </p:nvSpPr>
        <p:spPr>
          <a:xfrm rot="10800000">
            <a:off x="1282467" y="3389127"/>
            <a:ext cx="685800" cy="281417"/>
          </a:xfrm>
          <a:prstGeom prst="triangle">
            <a:avLst/>
          </a:prstGeom>
          <a:solidFill>
            <a:schemeClr val="bg1"/>
          </a:solidFill>
        </p:spPr>
        <p:txBody>
          <a:bodyPr wrap="square" lIns="0" tIns="0" rIns="0" bIns="0" rtlCol="0" anchor="ctr">
            <a:noAutofit/>
          </a:bodyPr>
          <a:lstStyle/>
          <a:p>
            <a:pPr algn="ctr"/>
            <a:endParaRPr lang="en-US" sz="1200" dirty="0">
              <a:solidFill>
                <a:srgbClr val="FFFFFF"/>
              </a:solidFill>
              <a:latin typeface="Arial"/>
              <a:cs typeface="Arial"/>
            </a:endParaRPr>
          </a:p>
        </p:txBody>
      </p:sp>
      <p:sp>
        <p:nvSpPr>
          <p:cNvPr id="48" name="Triangle 47">
            <a:extLst>
              <a:ext uri="{FF2B5EF4-FFF2-40B4-BE49-F238E27FC236}">
                <a16:creationId xmlns:a16="http://schemas.microsoft.com/office/drawing/2014/main" id="{7752AA42-EC45-7346-83D9-C0922E98591B}"/>
              </a:ext>
            </a:extLst>
          </p:cNvPr>
          <p:cNvSpPr/>
          <p:nvPr/>
        </p:nvSpPr>
        <p:spPr>
          <a:xfrm rot="10800000">
            <a:off x="4215109" y="3400728"/>
            <a:ext cx="685800" cy="281417"/>
          </a:xfrm>
          <a:prstGeom prst="triangle">
            <a:avLst/>
          </a:prstGeom>
          <a:solidFill>
            <a:schemeClr val="bg1"/>
          </a:solidFill>
        </p:spPr>
        <p:txBody>
          <a:bodyPr wrap="square" lIns="0" tIns="0" rIns="0" bIns="0" rtlCol="0" anchor="ctr">
            <a:noAutofit/>
          </a:bodyPr>
          <a:lstStyle/>
          <a:p>
            <a:pPr algn="ctr"/>
            <a:endParaRPr lang="en-US" sz="1200" dirty="0">
              <a:solidFill>
                <a:srgbClr val="FFFFFF"/>
              </a:solidFill>
              <a:latin typeface="Arial"/>
              <a:cs typeface="Arial"/>
            </a:endParaRPr>
          </a:p>
        </p:txBody>
      </p:sp>
      <p:sp>
        <p:nvSpPr>
          <p:cNvPr id="49" name="Triangle 48">
            <a:extLst>
              <a:ext uri="{FF2B5EF4-FFF2-40B4-BE49-F238E27FC236}">
                <a16:creationId xmlns:a16="http://schemas.microsoft.com/office/drawing/2014/main" id="{C653741E-2CD3-8042-B6FE-650D0EC6A7E6}"/>
              </a:ext>
            </a:extLst>
          </p:cNvPr>
          <p:cNvSpPr/>
          <p:nvPr/>
        </p:nvSpPr>
        <p:spPr>
          <a:xfrm rot="10800000">
            <a:off x="6958270" y="3388953"/>
            <a:ext cx="685800" cy="281417"/>
          </a:xfrm>
          <a:prstGeom prst="triangle">
            <a:avLst/>
          </a:prstGeom>
          <a:solidFill>
            <a:schemeClr val="bg1"/>
          </a:solidFill>
        </p:spPr>
        <p:txBody>
          <a:bodyPr wrap="square" lIns="0" tIns="0" rIns="0" bIns="0" rtlCol="0" anchor="ctr">
            <a:noAutofit/>
          </a:bodyPr>
          <a:lstStyle/>
          <a:p>
            <a:pPr algn="ctr"/>
            <a:endParaRPr lang="en-US" sz="1200" dirty="0">
              <a:solidFill>
                <a:srgbClr val="FFFFFF"/>
              </a:solidFill>
              <a:latin typeface="Arial"/>
              <a:cs typeface="Arial"/>
            </a:endParaRPr>
          </a:p>
        </p:txBody>
      </p:sp>
      <p:sp>
        <p:nvSpPr>
          <p:cNvPr id="47" name="TextBox 46">
            <a:extLst>
              <a:ext uri="{FF2B5EF4-FFF2-40B4-BE49-F238E27FC236}">
                <a16:creationId xmlns:a16="http://schemas.microsoft.com/office/drawing/2014/main" id="{FC43B72E-9B80-304E-BECB-10B9ACFBF2A8}"/>
              </a:ext>
            </a:extLst>
          </p:cNvPr>
          <p:cNvSpPr txBox="1"/>
          <p:nvPr/>
        </p:nvSpPr>
        <p:spPr>
          <a:xfrm>
            <a:off x="3974906" y="1781558"/>
            <a:ext cx="2594539" cy="438581"/>
          </a:xfrm>
          <a:prstGeom prst="rect">
            <a:avLst/>
          </a:prstGeom>
          <a:noFill/>
        </p:spPr>
        <p:txBody>
          <a:bodyPr wrap="square" rtlCol="0">
            <a:noAutofit/>
          </a:bodyPr>
          <a:lstStyle/>
          <a:p>
            <a:pPr algn="ctr"/>
            <a:r>
              <a:rPr lang="en-US" sz="1013" b="1" i="1" dirty="0">
                <a:solidFill>
                  <a:schemeClr val="bg1"/>
                </a:solidFill>
              </a:rPr>
              <a:t>The likelihood of wind gusts exceeding 50 knots is 75%</a:t>
            </a:r>
          </a:p>
        </p:txBody>
      </p:sp>
      <p:sp>
        <p:nvSpPr>
          <p:cNvPr id="51" name="Content Placeholder 2">
            <a:extLst>
              <a:ext uri="{FF2B5EF4-FFF2-40B4-BE49-F238E27FC236}">
                <a16:creationId xmlns:a16="http://schemas.microsoft.com/office/drawing/2014/main" id="{D9101743-BBCD-1040-887B-5FCC922E264C}"/>
              </a:ext>
            </a:extLst>
          </p:cNvPr>
          <p:cNvSpPr txBox="1">
            <a:spLocks/>
          </p:cNvSpPr>
          <p:nvPr/>
        </p:nvSpPr>
        <p:spPr>
          <a:xfrm>
            <a:off x="1" y="750191"/>
            <a:ext cx="2229393" cy="245463"/>
          </a:xfrm>
          <a:prstGeom prst="rect">
            <a:avLst/>
          </a:prstGeom>
          <a:solidFill>
            <a:schemeClr val="accent2">
              <a:lumMod val="20000"/>
              <a:lumOff val="80000"/>
            </a:schemeClr>
          </a:solidFill>
        </p:spPr>
        <p:txBody>
          <a:bodyPr vert="horz" lIns="68580" tIns="34290" rIns="68580" bIns="34290" rtlCol="0">
            <a:noAutofit/>
          </a:bodyPr>
          <a:lstStyle>
            <a:lvl1pPr marL="338138" indent="-338138" algn="l" defTabSz="914400" rtl="0" eaLnBrk="1" latinLnBrk="0" hangingPunct="1">
              <a:lnSpc>
                <a:spcPct val="90000"/>
              </a:lnSpc>
              <a:spcBef>
                <a:spcPts val="1000"/>
              </a:spcBef>
              <a:buClr>
                <a:srgbClr val="2B3C8D"/>
              </a:buClr>
              <a:buSzPct val="100000"/>
              <a:buFont typeface="Wingdings" panose="05000000000000000000" pitchFamily="2" charset="2"/>
              <a:buChar char="§"/>
              <a:defRPr sz="2800" kern="1200">
                <a:solidFill>
                  <a:schemeClr val="accent1"/>
                </a:solidFill>
                <a:latin typeface="+mn-lt"/>
                <a:ea typeface="+mn-ea"/>
                <a:cs typeface="+mn-cs"/>
              </a:defRPr>
            </a:lvl1pPr>
            <a:lvl2pPr marL="795338" indent="-338138" algn="l" defTabSz="914400" rtl="0" eaLnBrk="1" latinLnBrk="0" hangingPunct="1">
              <a:lnSpc>
                <a:spcPct val="90000"/>
              </a:lnSpc>
              <a:spcBef>
                <a:spcPts val="500"/>
              </a:spcBef>
              <a:buClr>
                <a:srgbClr val="00A5DD"/>
              </a:buClr>
              <a:buSzPct val="100000"/>
              <a:buFont typeface="Wingdings" panose="05000000000000000000" pitchFamily="2" charset="2"/>
              <a:buChar char="§"/>
              <a:defRPr sz="2400" kern="1200">
                <a:solidFill>
                  <a:schemeClr val="accent1"/>
                </a:solidFill>
                <a:latin typeface="+mn-lt"/>
                <a:ea typeface="+mn-ea"/>
                <a:cs typeface="+mn-cs"/>
              </a:defRPr>
            </a:lvl2pPr>
            <a:lvl3pPr marL="1252538" indent="-338138" algn="l" defTabSz="914400" rtl="0" eaLnBrk="1" latinLnBrk="0" hangingPunct="1">
              <a:lnSpc>
                <a:spcPct val="90000"/>
              </a:lnSpc>
              <a:spcBef>
                <a:spcPts val="500"/>
              </a:spcBef>
              <a:buClr>
                <a:srgbClr val="545454"/>
              </a:buClr>
              <a:buSzPct val="100000"/>
              <a:buFont typeface="Wingdings" panose="05000000000000000000" pitchFamily="2" charset="2"/>
              <a:buChar char="§"/>
              <a:defRPr sz="2000" kern="1200">
                <a:solidFill>
                  <a:schemeClr val="accent1"/>
                </a:solidFill>
                <a:latin typeface="+mn-lt"/>
                <a:ea typeface="+mn-ea"/>
                <a:cs typeface="+mn-cs"/>
              </a:defRPr>
            </a:lvl3pPr>
            <a:lvl4pPr marL="1709738" indent="-338138" algn="l" defTabSz="914400" rtl="0" eaLnBrk="1" latinLnBrk="0" hangingPunct="1">
              <a:lnSpc>
                <a:spcPct val="90000"/>
              </a:lnSpc>
              <a:spcBef>
                <a:spcPts val="500"/>
              </a:spcBef>
              <a:buClr>
                <a:srgbClr val="545454"/>
              </a:buClr>
              <a:buSzPct val="100000"/>
              <a:buFont typeface="Wingdings" panose="05000000000000000000" pitchFamily="2" charset="2"/>
              <a:buChar char="§"/>
              <a:defRPr sz="1800" kern="1200">
                <a:solidFill>
                  <a:schemeClr val="accent1"/>
                </a:solidFill>
                <a:latin typeface="+mn-lt"/>
                <a:ea typeface="+mn-ea"/>
                <a:cs typeface="+mn-cs"/>
              </a:defRPr>
            </a:lvl4pPr>
            <a:lvl5pPr marL="2057400" indent="-228600" algn="l" defTabSz="914400" rtl="0" eaLnBrk="1" latinLnBrk="0" hangingPunct="1">
              <a:lnSpc>
                <a:spcPct val="90000"/>
              </a:lnSpc>
              <a:spcBef>
                <a:spcPts val="500"/>
              </a:spcBef>
              <a:buClr>
                <a:srgbClr val="545454"/>
              </a:buClr>
              <a:buSzPct val="100000"/>
              <a:buFont typeface="Wingdings" panose="05000000000000000000" pitchFamily="2" charset="2"/>
              <a:buChar char="§"/>
              <a:defRPr sz="18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b="1" dirty="0">
                <a:solidFill>
                  <a:srgbClr val="002060"/>
                </a:solidFill>
                <a:ea typeface="Tahoma" panose="020B0604030504040204" pitchFamily="34" charset="0"/>
                <a:cs typeface="Tahoma" panose="020B0604030504040204" pitchFamily="34" charset="0"/>
              </a:rPr>
              <a:t>SINGLE NUMBER OUTPUT </a:t>
            </a:r>
          </a:p>
        </p:txBody>
      </p:sp>
      <p:sp>
        <p:nvSpPr>
          <p:cNvPr id="53" name="Rectangle 52">
            <a:extLst>
              <a:ext uri="{FF2B5EF4-FFF2-40B4-BE49-F238E27FC236}">
                <a16:creationId xmlns:a16="http://schemas.microsoft.com/office/drawing/2014/main" id="{F2CF8141-F447-D645-A929-A18993FE35F2}"/>
              </a:ext>
            </a:extLst>
          </p:cNvPr>
          <p:cNvSpPr/>
          <p:nvPr/>
        </p:nvSpPr>
        <p:spPr>
          <a:xfrm>
            <a:off x="1868137" y="1860341"/>
            <a:ext cx="473206" cy="369332"/>
          </a:xfrm>
          <a:prstGeom prst="rect">
            <a:avLst/>
          </a:prstGeom>
        </p:spPr>
        <p:txBody>
          <a:bodyPr wrap="none">
            <a:spAutoFit/>
          </a:bodyPr>
          <a:lstStyle/>
          <a:p>
            <a:r>
              <a:rPr lang="en-US" sz="1800" b="1" dirty="0">
                <a:solidFill>
                  <a:srgbClr val="002060"/>
                </a:solidFill>
              </a:rPr>
              <a:t>vs</a:t>
            </a:r>
            <a:r>
              <a:rPr lang="en-US" sz="1800" dirty="0">
                <a:solidFill>
                  <a:srgbClr val="002060"/>
                </a:solidFill>
              </a:rPr>
              <a:t>.</a:t>
            </a:r>
          </a:p>
        </p:txBody>
      </p:sp>
      <p:grpSp>
        <p:nvGrpSpPr>
          <p:cNvPr id="54" name="Group 53">
            <a:extLst>
              <a:ext uri="{FF2B5EF4-FFF2-40B4-BE49-F238E27FC236}">
                <a16:creationId xmlns:a16="http://schemas.microsoft.com/office/drawing/2014/main" id="{CABD7C30-FE6F-C94C-BA70-BCB43AA8534E}"/>
              </a:ext>
            </a:extLst>
          </p:cNvPr>
          <p:cNvGrpSpPr/>
          <p:nvPr/>
        </p:nvGrpSpPr>
        <p:grpSpPr>
          <a:xfrm>
            <a:off x="2607240" y="881655"/>
            <a:ext cx="3497761" cy="2519073"/>
            <a:chOff x="3691630" y="2543162"/>
            <a:chExt cx="3497761" cy="2519073"/>
          </a:xfrm>
        </p:grpSpPr>
        <p:grpSp>
          <p:nvGrpSpPr>
            <p:cNvPr id="55" name="Group 54">
              <a:extLst>
                <a:ext uri="{FF2B5EF4-FFF2-40B4-BE49-F238E27FC236}">
                  <a16:creationId xmlns:a16="http://schemas.microsoft.com/office/drawing/2014/main" id="{D8A1FDD3-4444-F344-8A92-D4F9C3532A28}"/>
                </a:ext>
              </a:extLst>
            </p:cNvPr>
            <p:cNvGrpSpPr/>
            <p:nvPr/>
          </p:nvGrpSpPr>
          <p:grpSpPr>
            <a:xfrm>
              <a:off x="3946860" y="2943272"/>
              <a:ext cx="2562050" cy="1760698"/>
              <a:chOff x="5145245" y="2852420"/>
              <a:chExt cx="2562050" cy="1760698"/>
            </a:xfrm>
          </p:grpSpPr>
          <p:cxnSp>
            <p:nvCxnSpPr>
              <p:cNvPr id="62" name="Straight Arrow Connector 61">
                <a:extLst>
                  <a:ext uri="{FF2B5EF4-FFF2-40B4-BE49-F238E27FC236}">
                    <a16:creationId xmlns:a16="http://schemas.microsoft.com/office/drawing/2014/main" id="{E9F2C1CA-417E-124F-B971-6E09ED46692A}"/>
                  </a:ext>
                </a:extLst>
              </p:cNvPr>
              <p:cNvCxnSpPr>
                <a:cxnSpLocks/>
              </p:cNvCxnSpPr>
              <p:nvPr/>
            </p:nvCxnSpPr>
            <p:spPr bwMode="auto">
              <a:xfrm flipV="1">
                <a:off x="5145245" y="2852420"/>
                <a:ext cx="0" cy="1760698"/>
              </a:xfrm>
              <a:prstGeom prst="straightConnector1">
                <a:avLst/>
              </a:prstGeom>
              <a:ln w="19050">
                <a:solidFill>
                  <a:schemeClr val="accent2"/>
                </a:solidFill>
                <a:headEnd type="none" w="med" len="med"/>
                <a:tailEnd type="triangle"/>
              </a:ln>
              <a:effectLst/>
            </p:spPr>
            <p:style>
              <a:lnRef idx="1">
                <a:schemeClr val="dk1"/>
              </a:lnRef>
              <a:fillRef idx="0">
                <a:schemeClr val="dk1"/>
              </a:fillRef>
              <a:effectRef idx="0">
                <a:schemeClr val="dk1"/>
              </a:effectRef>
              <a:fontRef idx="minor">
                <a:schemeClr val="tx1"/>
              </a:fontRef>
            </p:style>
          </p:cxnSp>
          <p:cxnSp>
            <p:nvCxnSpPr>
              <p:cNvPr id="63" name="Straight Arrow Connector 62">
                <a:extLst>
                  <a:ext uri="{FF2B5EF4-FFF2-40B4-BE49-F238E27FC236}">
                    <a16:creationId xmlns:a16="http://schemas.microsoft.com/office/drawing/2014/main" id="{AED70E9D-C0C9-8842-B295-B190B69633E5}"/>
                  </a:ext>
                </a:extLst>
              </p:cNvPr>
              <p:cNvCxnSpPr>
                <a:cxnSpLocks/>
              </p:cNvCxnSpPr>
              <p:nvPr/>
            </p:nvCxnSpPr>
            <p:spPr bwMode="auto">
              <a:xfrm>
                <a:off x="5145245" y="4613118"/>
                <a:ext cx="2562050" cy="0"/>
              </a:xfrm>
              <a:prstGeom prst="straightConnector1">
                <a:avLst/>
              </a:prstGeom>
              <a:ln w="19050">
                <a:solidFill>
                  <a:schemeClr val="accent2"/>
                </a:solidFill>
                <a:headEnd type="none" w="med" len="med"/>
                <a:tailEnd type="triangle"/>
              </a:ln>
              <a:effectLst/>
            </p:spPr>
            <p:style>
              <a:lnRef idx="1">
                <a:schemeClr val="dk1"/>
              </a:lnRef>
              <a:fillRef idx="0">
                <a:schemeClr val="dk1"/>
              </a:fillRef>
              <a:effectRef idx="0">
                <a:schemeClr val="dk1"/>
              </a:effectRef>
              <a:fontRef idx="minor">
                <a:schemeClr val="tx1"/>
              </a:fontRef>
            </p:style>
          </p:cxnSp>
        </p:grpSp>
        <p:sp>
          <p:nvSpPr>
            <p:cNvPr id="56" name="TextBox 55">
              <a:extLst>
                <a:ext uri="{FF2B5EF4-FFF2-40B4-BE49-F238E27FC236}">
                  <a16:creationId xmlns:a16="http://schemas.microsoft.com/office/drawing/2014/main" id="{DC3F6997-D5DB-8B4F-989C-65053913E453}"/>
                </a:ext>
              </a:extLst>
            </p:cNvPr>
            <p:cNvSpPr txBox="1"/>
            <p:nvPr/>
          </p:nvSpPr>
          <p:spPr>
            <a:xfrm>
              <a:off x="3691630" y="2543162"/>
              <a:ext cx="880369" cy="400110"/>
            </a:xfrm>
            <a:prstGeom prst="rect">
              <a:avLst/>
            </a:prstGeom>
            <a:noFill/>
          </p:spPr>
          <p:txBody>
            <a:bodyPr wrap="none" rtlCol="0">
              <a:spAutoFit/>
            </a:bodyPr>
            <a:lstStyle/>
            <a:p>
              <a:r>
                <a:rPr lang="en-US" sz="1050" i="1" dirty="0">
                  <a:solidFill>
                    <a:srgbClr val="002060"/>
                  </a:solidFill>
                </a:rPr>
                <a:t>Probability</a:t>
              </a:r>
              <a:r>
                <a:rPr lang="en-US" sz="2000" i="1" dirty="0">
                  <a:solidFill>
                    <a:srgbClr val="002060"/>
                  </a:solidFill>
                </a:rPr>
                <a:t> </a:t>
              </a:r>
            </a:p>
          </p:txBody>
        </p:sp>
        <p:sp>
          <p:nvSpPr>
            <p:cNvPr id="57" name="TextBox 56">
              <a:extLst>
                <a:ext uri="{FF2B5EF4-FFF2-40B4-BE49-F238E27FC236}">
                  <a16:creationId xmlns:a16="http://schemas.microsoft.com/office/drawing/2014/main" id="{77CA5527-3012-0F4D-ABA8-B8B1586E4809}"/>
                </a:ext>
              </a:extLst>
            </p:cNvPr>
            <p:cNvSpPr txBox="1"/>
            <p:nvPr/>
          </p:nvSpPr>
          <p:spPr>
            <a:xfrm>
              <a:off x="5541135" y="4785236"/>
              <a:ext cx="979755" cy="276999"/>
            </a:xfrm>
            <a:prstGeom prst="rect">
              <a:avLst/>
            </a:prstGeom>
            <a:noFill/>
          </p:spPr>
          <p:txBody>
            <a:bodyPr wrap="none" rtlCol="0">
              <a:spAutoFit/>
            </a:bodyPr>
            <a:lstStyle/>
            <a:p>
              <a:r>
                <a:rPr lang="en-US" sz="1200" i="1" dirty="0">
                  <a:solidFill>
                    <a:srgbClr val="002060"/>
                  </a:solidFill>
                </a:rPr>
                <a:t>Wind Gusts </a:t>
              </a:r>
            </a:p>
          </p:txBody>
        </p:sp>
        <p:sp>
          <p:nvSpPr>
            <p:cNvPr id="58" name="Freeform 57">
              <a:extLst>
                <a:ext uri="{FF2B5EF4-FFF2-40B4-BE49-F238E27FC236}">
                  <a16:creationId xmlns:a16="http://schemas.microsoft.com/office/drawing/2014/main" id="{426FEBD5-768D-0541-86F7-621AFDE2EA75}"/>
                </a:ext>
              </a:extLst>
            </p:cNvPr>
            <p:cNvSpPr/>
            <p:nvPr/>
          </p:nvSpPr>
          <p:spPr bwMode="auto">
            <a:xfrm>
              <a:off x="4117909" y="3507881"/>
              <a:ext cx="2743200" cy="1071010"/>
            </a:xfrm>
            <a:custGeom>
              <a:avLst/>
              <a:gdLst>
                <a:gd name="connsiteX0" fmla="*/ 0 w 2743200"/>
                <a:gd name="connsiteY0" fmla="*/ 1040699 h 1071010"/>
                <a:gd name="connsiteX1" fmla="*/ 101038 w 2743200"/>
                <a:gd name="connsiteY1" fmla="*/ 1050803 h 1071010"/>
                <a:gd name="connsiteX2" fmla="*/ 161662 w 2743200"/>
                <a:gd name="connsiteY2" fmla="*/ 1040699 h 1071010"/>
                <a:gd name="connsiteX3" fmla="*/ 222285 w 2743200"/>
                <a:gd name="connsiteY3" fmla="*/ 1030595 h 1071010"/>
                <a:gd name="connsiteX4" fmla="*/ 242493 w 2743200"/>
                <a:gd name="connsiteY4" fmla="*/ 1025543 h 1071010"/>
                <a:gd name="connsiteX5" fmla="*/ 287960 w 2743200"/>
                <a:gd name="connsiteY5" fmla="*/ 1005335 h 1071010"/>
                <a:gd name="connsiteX6" fmla="*/ 303116 w 2743200"/>
                <a:gd name="connsiteY6" fmla="*/ 990179 h 1071010"/>
                <a:gd name="connsiteX7" fmla="*/ 333427 w 2743200"/>
                <a:gd name="connsiteY7" fmla="*/ 975024 h 1071010"/>
                <a:gd name="connsiteX8" fmla="*/ 348583 w 2743200"/>
                <a:gd name="connsiteY8" fmla="*/ 959868 h 1071010"/>
                <a:gd name="connsiteX9" fmla="*/ 378895 w 2743200"/>
                <a:gd name="connsiteY9" fmla="*/ 944712 h 1071010"/>
                <a:gd name="connsiteX10" fmla="*/ 394051 w 2743200"/>
                <a:gd name="connsiteY10" fmla="*/ 929556 h 1071010"/>
                <a:gd name="connsiteX11" fmla="*/ 424362 w 2743200"/>
                <a:gd name="connsiteY11" fmla="*/ 909348 h 1071010"/>
                <a:gd name="connsiteX12" fmla="*/ 449622 w 2743200"/>
                <a:gd name="connsiteY12" fmla="*/ 879037 h 1071010"/>
                <a:gd name="connsiteX13" fmla="*/ 474882 w 2743200"/>
                <a:gd name="connsiteY13" fmla="*/ 848725 h 1071010"/>
                <a:gd name="connsiteX14" fmla="*/ 495089 w 2743200"/>
                <a:gd name="connsiteY14" fmla="*/ 813362 h 1071010"/>
                <a:gd name="connsiteX15" fmla="*/ 505193 w 2743200"/>
                <a:gd name="connsiteY15" fmla="*/ 793154 h 1071010"/>
                <a:gd name="connsiteX16" fmla="*/ 520349 w 2743200"/>
                <a:gd name="connsiteY16" fmla="*/ 772946 h 1071010"/>
                <a:gd name="connsiteX17" fmla="*/ 530453 w 2743200"/>
                <a:gd name="connsiteY17" fmla="*/ 752739 h 1071010"/>
                <a:gd name="connsiteX18" fmla="*/ 550661 w 2743200"/>
                <a:gd name="connsiteY18" fmla="*/ 722427 h 1071010"/>
                <a:gd name="connsiteX19" fmla="*/ 580972 w 2743200"/>
                <a:gd name="connsiteY19" fmla="*/ 676959 h 1071010"/>
                <a:gd name="connsiteX20" fmla="*/ 611284 w 2743200"/>
                <a:gd name="connsiteY20" fmla="*/ 631492 h 1071010"/>
                <a:gd name="connsiteX21" fmla="*/ 621388 w 2743200"/>
                <a:gd name="connsiteY21" fmla="*/ 616336 h 1071010"/>
                <a:gd name="connsiteX22" fmla="*/ 631492 w 2743200"/>
                <a:gd name="connsiteY22" fmla="*/ 601180 h 1071010"/>
                <a:gd name="connsiteX23" fmla="*/ 636543 w 2743200"/>
                <a:gd name="connsiteY23" fmla="*/ 586025 h 1071010"/>
                <a:gd name="connsiteX24" fmla="*/ 656751 w 2743200"/>
                <a:gd name="connsiteY24" fmla="*/ 555713 h 1071010"/>
                <a:gd name="connsiteX25" fmla="*/ 666855 w 2743200"/>
                <a:gd name="connsiteY25" fmla="*/ 540557 h 1071010"/>
                <a:gd name="connsiteX26" fmla="*/ 676959 w 2743200"/>
                <a:gd name="connsiteY26" fmla="*/ 525401 h 1071010"/>
                <a:gd name="connsiteX27" fmla="*/ 682011 w 2743200"/>
                <a:gd name="connsiteY27" fmla="*/ 510246 h 1071010"/>
                <a:gd name="connsiteX28" fmla="*/ 702219 w 2743200"/>
                <a:gd name="connsiteY28" fmla="*/ 479934 h 1071010"/>
                <a:gd name="connsiteX29" fmla="*/ 722426 w 2743200"/>
                <a:gd name="connsiteY29" fmla="*/ 449622 h 1071010"/>
                <a:gd name="connsiteX30" fmla="*/ 742634 w 2743200"/>
                <a:gd name="connsiteY30" fmla="*/ 419311 h 1071010"/>
                <a:gd name="connsiteX31" fmla="*/ 747686 w 2743200"/>
                <a:gd name="connsiteY31" fmla="*/ 404155 h 1071010"/>
                <a:gd name="connsiteX32" fmla="*/ 757790 w 2743200"/>
                <a:gd name="connsiteY32" fmla="*/ 388999 h 1071010"/>
                <a:gd name="connsiteX33" fmla="*/ 767894 w 2743200"/>
                <a:gd name="connsiteY33" fmla="*/ 358688 h 1071010"/>
                <a:gd name="connsiteX34" fmla="*/ 788101 w 2743200"/>
                <a:gd name="connsiteY34" fmla="*/ 287961 h 1071010"/>
                <a:gd name="connsiteX35" fmla="*/ 793153 w 2743200"/>
                <a:gd name="connsiteY35" fmla="*/ 257649 h 1071010"/>
                <a:gd name="connsiteX36" fmla="*/ 803257 w 2743200"/>
                <a:gd name="connsiteY36" fmla="*/ 217234 h 1071010"/>
                <a:gd name="connsiteX37" fmla="*/ 828517 w 2743200"/>
                <a:gd name="connsiteY37" fmla="*/ 141455 h 1071010"/>
                <a:gd name="connsiteX38" fmla="*/ 838621 w 2743200"/>
                <a:gd name="connsiteY38" fmla="*/ 106091 h 1071010"/>
                <a:gd name="connsiteX39" fmla="*/ 848725 w 2743200"/>
                <a:gd name="connsiteY39" fmla="*/ 75779 h 1071010"/>
                <a:gd name="connsiteX40" fmla="*/ 858829 w 2743200"/>
                <a:gd name="connsiteY40" fmla="*/ 60624 h 1071010"/>
                <a:gd name="connsiteX41" fmla="*/ 879036 w 2743200"/>
                <a:gd name="connsiteY41" fmla="*/ 35364 h 1071010"/>
                <a:gd name="connsiteX42" fmla="*/ 924504 w 2743200"/>
                <a:gd name="connsiteY42" fmla="*/ 10104 h 1071010"/>
                <a:gd name="connsiteX43" fmla="*/ 939659 w 2743200"/>
                <a:gd name="connsiteY43" fmla="*/ 5052 h 1071010"/>
                <a:gd name="connsiteX44" fmla="*/ 954815 w 2743200"/>
                <a:gd name="connsiteY44" fmla="*/ 0 h 1071010"/>
                <a:gd name="connsiteX45" fmla="*/ 1030594 w 2743200"/>
                <a:gd name="connsiteY45" fmla="*/ 15156 h 1071010"/>
                <a:gd name="connsiteX46" fmla="*/ 1050802 w 2743200"/>
                <a:gd name="connsiteY46" fmla="*/ 20208 h 1071010"/>
                <a:gd name="connsiteX47" fmla="*/ 1081114 w 2743200"/>
                <a:gd name="connsiteY47" fmla="*/ 30312 h 1071010"/>
                <a:gd name="connsiteX48" fmla="*/ 1096269 w 2743200"/>
                <a:gd name="connsiteY48" fmla="*/ 40416 h 1071010"/>
                <a:gd name="connsiteX49" fmla="*/ 1131633 w 2743200"/>
                <a:gd name="connsiteY49" fmla="*/ 55572 h 1071010"/>
                <a:gd name="connsiteX50" fmla="*/ 1146789 w 2743200"/>
                <a:gd name="connsiteY50" fmla="*/ 70727 h 1071010"/>
                <a:gd name="connsiteX51" fmla="*/ 1177100 w 2743200"/>
                <a:gd name="connsiteY51" fmla="*/ 90935 h 1071010"/>
                <a:gd name="connsiteX52" fmla="*/ 1202360 w 2743200"/>
                <a:gd name="connsiteY52" fmla="*/ 116195 h 1071010"/>
                <a:gd name="connsiteX53" fmla="*/ 1232672 w 2743200"/>
                <a:gd name="connsiteY53" fmla="*/ 146506 h 1071010"/>
                <a:gd name="connsiteX54" fmla="*/ 1242775 w 2743200"/>
                <a:gd name="connsiteY54" fmla="*/ 161662 h 1071010"/>
                <a:gd name="connsiteX55" fmla="*/ 1273087 w 2743200"/>
                <a:gd name="connsiteY55" fmla="*/ 191974 h 1071010"/>
                <a:gd name="connsiteX56" fmla="*/ 1288243 w 2743200"/>
                <a:gd name="connsiteY56" fmla="*/ 207130 h 1071010"/>
                <a:gd name="connsiteX57" fmla="*/ 1328658 w 2743200"/>
                <a:gd name="connsiteY57" fmla="*/ 267753 h 1071010"/>
                <a:gd name="connsiteX58" fmla="*/ 1338762 w 2743200"/>
                <a:gd name="connsiteY58" fmla="*/ 282909 h 1071010"/>
                <a:gd name="connsiteX59" fmla="*/ 1348866 w 2743200"/>
                <a:gd name="connsiteY59" fmla="*/ 298064 h 1071010"/>
                <a:gd name="connsiteX60" fmla="*/ 1358970 w 2743200"/>
                <a:gd name="connsiteY60" fmla="*/ 318272 h 1071010"/>
                <a:gd name="connsiteX61" fmla="*/ 1364022 w 2743200"/>
                <a:gd name="connsiteY61" fmla="*/ 333428 h 1071010"/>
                <a:gd name="connsiteX62" fmla="*/ 1384230 w 2743200"/>
                <a:gd name="connsiteY62" fmla="*/ 363740 h 1071010"/>
                <a:gd name="connsiteX63" fmla="*/ 1389282 w 2743200"/>
                <a:gd name="connsiteY63" fmla="*/ 378895 h 1071010"/>
                <a:gd name="connsiteX64" fmla="*/ 1404437 w 2743200"/>
                <a:gd name="connsiteY64" fmla="*/ 394051 h 1071010"/>
                <a:gd name="connsiteX65" fmla="*/ 1414541 w 2743200"/>
                <a:gd name="connsiteY65" fmla="*/ 414259 h 1071010"/>
                <a:gd name="connsiteX66" fmla="*/ 1460009 w 2743200"/>
                <a:gd name="connsiteY66" fmla="*/ 459726 h 1071010"/>
                <a:gd name="connsiteX67" fmla="*/ 1475164 w 2743200"/>
                <a:gd name="connsiteY67" fmla="*/ 474882 h 1071010"/>
                <a:gd name="connsiteX68" fmla="*/ 1490320 w 2743200"/>
                <a:gd name="connsiteY68" fmla="*/ 484986 h 1071010"/>
                <a:gd name="connsiteX69" fmla="*/ 1505476 w 2743200"/>
                <a:gd name="connsiteY69" fmla="*/ 500142 h 1071010"/>
                <a:gd name="connsiteX70" fmla="*/ 1525684 w 2743200"/>
                <a:gd name="connsiteY70" fmla="*/ 510246 h 1071010"/>
                <a:gd name="connsiteX71" fmla="*/ 1561047 w 2743200"/>
                <a:gd name="connsiteY71" fmla="*/ 535505 h 1071010"/>
                <a:gd name="connsiteX72" fmla="*/ 1581255 w 2743200"/>
                <a:gd name="connsiteY72" fmla="*/ 545609 h 1071010"/>
                <a:gd name="connsiteX73" fmla="*/ 1596411 w 2743200"/>
                <a:gd name="connsiteY73" fmla="*/ 560765 h 1071010"/>
                <a:gd name="connsiteX74" fmla="*/ 1626722 w 2743200"/>
                <a:gd name="connsiteY74" fmla="*/ 575921 h 1071010"/>
                <a:gd name="connsiteX75" fmla="*/ 1662086 w 2743200"/>
                <a:gd name="connsiteY75" fmla="*/ 601180 h 1071010"/>
                <a:gd name="connsiteX76" fmla="*/ 1677242 w 2743200"/>
                <a:gd name="connsiteY76" fmla="*/ 606232 h 1071010"/>
                <a:gd name="connsiteX77" fmla="*/ 1712605 w 2743200"/>
                <a:gd name="connsiteY77" fmla="*/ 626440 h 1071010"/>
                <a:gd name="connsiteX78" fmla="*/ 1732813 w 2743200"/>
                <a:gd name="connsiteY78" fmla="*/ 641596 h 1071010"/>
                <a:gd name="connsiteX79" fmla="*/ 1747969 w 2743200"/>
                <a:gd name="connsiteY79" fmla="*/ 646648 h 1071010"/>
                <a:gd name="connsiteX80" fmla="*/ 1768177 w 2743200"/>
                <a:gd name="connsiteY80" fmla="*/ 656752 h 1071010"/>
                <a:gd name="connsiteX81" fmla="*/ 1798488 w 2743200"/>
                <a:gd name="connsiteY81" fmla="*/ 666856 h 1071010"/>
                <a:gd name="connsiteX82" fmla="*/ 1813644 w 2743200"/>
                <a:gd name="connsiteY82" fmla="*/ 671908 h 1071010"/>
                <a:gd name="connsiteX83" fmla="*/ 1833852 w 2743200"/>
                <a:gd name="connsiteY83" fmla="*/ 676959 h 1071010"/>
                <a:gd name="connsiteX84" fmla="*/ 1879319 w 2743200"/>
                <a:gd name="connsiteY84" fmla="*/ 692115 h 1071010"/>
                <a:gd name="connsiteX85" fmla="*/ 1894475 w 2743200"/>
                <a:gd name="connsiteY85" fmla="*/ 702219 h 1071010"/>
                <a:gd name="connsiteX86" fmla="*/ 1909631 w 2743200"/>
                <a:gd name="connsiteY86" fmla="*/ 707271 h 1071010"/>
                <a:gd name="connsiteX87" fmla="*/ 1955098 w 2743200"/>
                <a:gd name="connsiteY87" fmla="*/ 742635 h 1071010"/>
                <a:gd name="connsiteX88" fmla="*/ 1985410 w 2743200"/>
                <a:gd name="connsiteY88" fmla="*/ 762842 h 1071010"/>
                <a:gd name="connsiteX89" fmla="*/ 2020773 w 2743200"/>
                <a:gd name="connsiteY89" fmla="*/ 788102 h 1071010"/>
                <a:gd name="connsiteX90" fmla="*/ 2035929 w 2743200"/>
                <a:gd name="connsiteY90" fmla="*/ 798206 h 1071010"/>
                <a:gd name="connsiteX91" fmla="*/ 2051085 w 2743200"/>
                <a:gd name="connsiteY91" fmla="*/ 813362 h 1071010"/>
                <a:gd name="connsiteX92" fmla="*/ 2076345 w 2743200"/>
                <a:gd name="connsiteY92" fmla="*/ 823466 h 1071010"/>
                <a:gd name="connsiteX93" fmla="*/ 2096552 w 2743200"/>
                <a:gd name="connsiteY93" fmla="*/ 838621 h 1071010"/>
                <a:gd name="connsiteX94" fmla="*/ 2121812 w 2743200"/>
                <a:gd name="connsiteY94" fmla="*/ 853777 h 1071010"/>
                <a:gd name="connsiteX95" fmla="*/ 2136968 w 2743200"/>
                <a:gd name="connsiteY95" fmla="*/ 863881 h 1071010"/>
                <a:gd name="connsiteX96" fmla="*/ 2157175 w 2743200"/>
                <a:gd name="connsiteY96" fmla="*/ 873985 h 1071010"/>
                <a:gd name="connsiteX97" fmla="*/ 2177383 w 2743200"/>
                <a:gd name="connsiteY97" fmla="*/ 889141 h 1071010"/>
                <a:gd name="connsiteX98" fmla="*/ 2192539 w 2743200"/>
                <a:gd name="connsiteY98" fmla="*/ 894193 h 1071010"/>
                <a:gd name="connsiteX99" fmla="*/ 2207695 w 2743200"/>
                <a:gd name="connsiteY99" fmla="*/ 904297 h 1071010"/>
                <a:gd name="connsiteX100" fmla="*/ 2232954 w 2743200"/>
                <a:gd name="connsiteY100" fmla="*/ 919452 h 1071010"/>
                <a:gd name="connsiteX101" fmla="*/ 2248110 w 2743200"/>
                <a:gd name="connsiteY101" fmla="*/ 929556 h 1071010"/>
                <a:gd name="connsiteX102" fmla="*/ 2268318 w 2743200"/>
                <a:gd name="connsiteY102" fmla="*/ 939660 h 1071010"/>
                <a:gd name="connsiteX103" fmla="*/ 2283474 w 2743200"/>
                <a:gd name="connsiteY103" fmla="*/ 949764 h 1071010"/>
                <a:gd name="connsiteX104" fmla="*/ 2298630 w 2743200"/>
                <a:gd name="connsiteY104" fmla="*/ 954816 h 1071010"/>
                <a:gd name="connsiteX105" fmla="*/ 2318837 w 2743200"/>
                <a:gd name="connsiteY105" fmla="*/ 964920 h 1071010"/>
                <a:gd name="connsiteX106" fmla="*/ 2333993 w 2743200"/>
                <a:gd name="connsiteY106" fmla="*/ 969972 h 1071010"/>
                <a:gd name="connsiteX107" fmla="*/ 2349149 w 2743200"/>
                <a:gd name="connsiteY107" fmla="*/ 980076 h 1071010"/>
                <a:gd name="connsiteX108" fmla="*/ 2384512 w 2743200"/>
                <a:gd name="connsiteY108" fmla="*/ 990179 h 1071010"/>
                <a:gd name="connsiteX109" fmla="*/ 2399668 w 2743200"/>
                <a:gd name="connsiteY109" fmla="*/ 1000283 h 1071010"/>
                <a:gd name="connsiteX110" fmla="*/ 2445136 w 2743200"/>
                <a:gd name="connsiteY110" fmla="*/ 1010387 h 1071010"/>
                <a:gd name="connsiteX111" fmla="*/ 2460292 w 2743200"/>
                <a:gd name="connsiteY111" fmla="*/ 1015439 h 1071010"/>
                <a:gd name="connsiteX112" fmla="*/ 2480499 w 2743200"/>
                <a:gd name="connsiteY112" fmla="*/ 1020491 h 1071010"/>
                <a:gd name="connsiteX113" fmla="*/ 2515863 w 2743200"/>
                <a:gd name="connsiteY113" fmla="*/ 1030595 h 1071010"/>
                <a:gd name="connsiteX114" fmla="*/ 2551226 w 2743200"/>
                <a:gd name="connsiteY114" fmla="*/ 1035647 h 1071010"/>
                <a:gd name="connsiteX115" fmla="*/ 2596694 w 2743200"/>
                <a:gd name="connsiteY115" fmla="*/ 1045751 h 1071010"/>
                <a:gd name="connsiteX116" fmla="*/ 2672473 w 2743200"/>
                <a:gd name="connsiteY116" fmla="*/ 1055855 h 1071010"/>
                <a:gd name="connsiteX117" fmla="*/ 2692680 w 2743200"/>
                <a:gd name="connsiteY117" fmla="*/ 1060906 h 1071010"/>
                <a:gd name="connsiteX118" fmla="*/ 2707836 w 2743200"/>
                <a:gd name="connsiteY118" fmla="*/ 1065958 h 1071010"/>
                <a:gd name="connsiteX119" fmla="*/ 2743200 w 2743200"/>
                <a:gd name="connsiteY119" fmla="*/ 1071010 h 1071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2743200" h="1071010">
                  <a:moveTo>
                    <a:pt x="0" y="1040699"/>
                  </a:moveTo>
                  <a:cubicBezTo>
                    <a:pt x="33679" y="1044067"/>
                    <a:pt x="67191" y="1050803"/>
                    <a:pt x="101038" y="1050803"/>
                  </a:cubicBezTo>
                  <a:cubicBezTo>
                    <a:pt x="121525" y="1050803"/>
                    <a:pt x="141381" y="1043596"/>
                    <a:pt x="161662" y="1040699"/>
                  </a:cubicBezTo>
                  <a:cubicBezTo>
                    <a:pt x="191183" y="1036482"/>
                    <a:pt x="195692" y="1036505"/>
                    <a:pt x="222285" y="1030595"/>
                  </a:cubicBezTo>
                  <a:cubicBezTo>
                    <a:pt x="229063" y="1029089"/>
                    <a:pt x="235843" y="1027538"/>
                    <a:pt x="242493" y="1025543"/>
                  </a:cubicBezTo>
                  <a:cubicBezTo>
                    <a:pt x="263144" y="1019348"/>
                    <a:pt x="272734" y="1018024"/>
                    <a:pt x="287960" y="1005335"/>
                  </a:cubicBezTo>
                  <a:cubicBezTo>
                    <a:pt x="293449" y="1000761"/>
                    <a:pt x="297171" y="994142"/>
                    <a:pt x="303116" y="990179"/>
                  </a:cubicBezTo>
                  <a:cubicBezTo>
                    <a:pt x="348683" y="959801"/>
                    <a:pt x="285736" y="1014766"/>
                    <a:pt x="333427" y="975024"/>
                  </a:cubicBezTo>
                  <a:cubicBezTo>
                    <a:pt x="338916" y="970450"/>
                    <a:pt x="342638" y="963831"/>
                    <a:pt x="348583" y="959868"/>
                  </a:cubicBezTo>
                  <a:cubicBezTo>
                    <a:pt x="394153" y="929488"/>
                    <a:pt x="331199" y="984459"/>
                    <a:pt x="378895" y="944712"/>
                  </a:cubicBezTo>
                  <a:cubicBezTo>
                    <a:pt x="384384" y="940138"/>
                    <a:pt x="388411" y="933942"/>
                    <a:pt x="394051" y="929556"/>
                  </a:cubicBezTo>
                  <a:cubicBezTo>
                    <a:pt x="403636" y="922101"/>
                    <a:pt x="424362" y="909348"/>
                    <a:pt x="424362" y="909348"/>
                  </a:cubicBezTo>
                  <a:cubicBezTo>
                    <a:pt x="449452" y="871716"/>
                    <a:pt x="417202" y="917940"/>
                    <a:pt x="449622" y="879037"/>
                  </a:cubicBezTo>
                  <a:cubicBezTo>
                    <a:pt x="484790" y="836836"/>
                    <a:pt x="430604" y="893003"/>
                    <a:pt x="474882" y="848725"/>
                  </a:cubicBezTo>
                  <a:cubicBezTo>
                    <a:pt x="505406" y="787674"/>
                    <a:pt x="466532" y="863336"/>
                    <a:pt x="495089" y="813362"/>
                  </a:cubicBezTo>
                  <a:cubicBezTo>
                    <a:pt x="498825" y="806823"/>
                    <a:pt x="501202" y="799540"/>
                    <a:pt x="505193" y="793154"/>
                  </a:cubicBezTo>
                  <a:cubicBezTo>
                    <a:pt x="509656" y="786014"/>
                    <a:pt x="515886" y="780086"/>
                    <a:pt x="520349" y="772946"/>
                  </a:cubicBezTo>
                  <a:cubicBezTo>
                    <a:pt x="524340" y="766560"/>
                    <a:pt x="526578" y="759197"/>
                    <a:pt x="530453" y="752739"/>
                  </a:cubicBezTo>
                  <a:cubicBezTo>
                    <a:pt x="536701" y="742326"/>
                    <a:pt x="543925" y="732531"/>
                    <a:pt x="550661" y="722427"/>
                  </a:cubicBezTo>
                  <a:lnTo>
                    <a:pt x="580972" y="676959"/>
                  </a:lnTo>
                  <a:lnTo>
                    <a:pt x="611284" y="631492"/>
                  </a:lnTo>
                  <a:lnTo>
                    <a:pt x="621388" y="616336"/>
                  </a:lnTo>
                  <a:lnTo>
                    <a:pt x="631492" y="601180"/>
                  </a:lnTo>
                  <a:cubicBezTo>
                    <a:pt x="633176" y="596128"/>
                    <a:pt x="633957" y="590680"/>
                    <a:pt x="636543" y="586025"/>
                  </a:cubicBezTo>
                  <a:cubicBezTo>
                    <a:pt x="642440" y="575410"/>
                    <a:pt x="650015" y="565817"/>
                    <a:pt x="656751" y="555713"/>
                  </a:cubicBezTo>
                  <a:lnTo>
                    <a:pt x="666855" y="540557"/>
                  </a:lnTo>
                  <a:cubicBezTo>
                    <a:pt x="670223" y="535505"/>
                    <a:pt x="675039" y="531161"/>
                    <a:pt x="676959" y="525401"/>
                  </a:cubicBezTo>
                  <a:cubicBezTo>
                    <a:pt x="678643" y="520349"/>
                    <a:pt x="679425" y="514901"/>
                    <a:pt x="682011" y="510246"/>
                  </a:cubicBezTo>
                  <a:cubicBezTo>
                    <a:pt x="687909" y="499631"/>
                    <a:pt x="695483" y="490038"/>
                    <a:pt x="702219" y="479934"/>
                  </a:cubicBezTo>
                  <a:lnTo>
                    <a:pt x="722426" y="449622"/>
                  </a:lnTo>
                  <a:lnTo>
                    <a:pt x="742634" y="419311"/>
                  </a:lnTo>
                  <a:cubicBezTo>
                    <a:pt x="744318" y="414259"/>
                    <a:pt x="745304" y="408918"/>
                    <a:pt x="747686" y="404155"/>
                  </a:cubicBezTo>
                  <a:cubicBezTo>
                    <a:pt x="750401" y="398724"/>
                    <a:pt x="755324" y="394547"/>
                    <a:pt x="757790" y="388999"/>
                  </a:cubicBezTo>
                  <a:cubicBezTo>
                    <a:pt x="762116" y="379267"/>
                    <a:pt x="764526" y="368792"/>
                    <a:pt x="767894" y="358688"/>
                  </a:cubicBezTo>
                  <a:cubicBezTo>
                    <a:pt x="775679" y="335334"/>
                    <a:pt x="784020" y="312445"/>
                    <a:pt x="788101" y="287961"/>
                  </a:cubicBezTo>
                  <a:cubicBezTo>
                    <a:pt x="789785" y="277857"/>
                    <a:pt x="791007" y="267665"/>
                    <a:pt x="793153" y="257649"/>
                  </a:cubicBezTo>
                  <a:cubicBezTo>
                    <a:pt x="796063" y="244071"/>
                    <a:pt x="798866" y="230408"/>
                    <a:pt x="803257" y="217234"/>
                  </a:cubicBezTo>
                  <a:lnTo>
                    <a:pt x="828517" y="141455"/>
                  </a:lnTo>
                  <a:cubicBezTo>
                    <a:pt x="845490" y="90537"/>
                    <a:pt x="819597" y="169505"/>
                    <a:pt x="838621" y="106091"/>
                  </a:cubicBezTo>
                  <a:cubicBezTo>
                    <a:pt x="841681" y="95890"/>
                    <a:pt x="842817" y="84641"/>
                    <a:pt x="848725" y="75779"/>
                  </a:cubicBezTo>
                  <a:lnTo>
                    <a:pt x="858829" y="60624"/>
                  </a:lnTo>
                  <a:cubicBezTo>
                    <a:pt x="867121" y="35744"/>
                    <a:pt x="857943" y="52942"/>
                    <a:pt x="879036" y="35364"/>
                  </a:cubicBezTo>
                  <a:cubicBezTo>
                    <a:pt x="909286" y="10156"/>
                    <a:pt x="876140" y="26226"/>
                    <a:pt x="924504" y="10104"/>
                  </a:cubicBezTo>
                  <a:lnTo>
                    <a:pt x="939659" y="5052"/>
                  </a:lnTo>
                  <a:lnTo>
                    <a:pt x="954815" y="0"/>
                  </a:lnTo>
                  <a:cubicBezTo>
                    <a:pt x="1003927" y="7016"/>
                    <a:pt x="978626" y="2164"/>
                    <a:pt x="1030594" y="15156"/>
                  </a:cubicBezTo>
                  <a:cubicBezTo>
                    <a:pt x="1037330" y="16840"/>
                    <a:pt x="1044215" y="18012"/>
                    <a:pt x="1050802" y="20208"/>
                  </a:cubicBezTo>
                  <a:lnTo>
                    <a:pt x="1081114" y="30312"/>
                  </a:lnTo>
                  <a:cubicBezTo>
                    <a:pt x="1086166" y="33680"/>
                    <a:pt x="1090839" y="37701"/>
                    <a:pt x="1096269" y="40416"/>
                  </a:cubicBezTo>
                  <a:cubicBezTo>
                    <a:pt x="1118261" y="51413"/>
                    <a:pt x="1107098" y="38048"/>
                    <a:pt x="1131633" y="55572"/>
                  </a:cubicBezTo>
                  <a:cubicBezTo>
                    <a:pt x="1137447" y="59724"/>
                    <a:pt x="1141150" y="66341"/>
                    <a:pt x="1146789" y="70727"/>
                  </a:cubicBezTo>
                  <a:cubicBezTo>
                    <a:pt x="1156374" y="78182"/>
                    <a:pt x="1177100" y="90935"/>
                    <a:pt x="1177100" y="90935"/>
                  </a:cubicBezTo>
                  <a:cubicBezTo>
                    <a:pt x="1197919" y="122164"/>
                    <a:pt x="1174805" y="91702"/>
                    <a:pt x="1202360" y="116195"/>
                  </a:cubicBezTo>
                  <a:cubicBezTo>
                    <a:pt x="1213040" y="125688"/>
                    <a:pt x="1222568" y="136402"/>
                    <a:pt x="1232672" y="146506"/>
                  </a:cubicBezTo>
                  <a:cubicBezTo>
                    <a:pt x="1236965" y="150799"/>
                    <a:pt x="1238741" y="157124"/>
                    <a:pt x="1242775" y="161662"/>
                  </a:cubicBezTo>
                  <a:cubicBezTo>
                    <a:pt x="1252268" y="172342"/>
                    <a:pt x="1262983" y="181870"/>
                    <a:pt x="1273087" y="191974"/>
                  </a:cubicBezTo>
                  <a:cubicBezTo>
                    <a:pt x="1278139" y="197026"/>
                    <a:pt x="1284280" y="201185"/>
                    <a:pt x="1288243" y="207130"/>
                  </a:cubicBezTo>
                  <a:lnTo>
                    <a:pt x="1328658" y="267753"/>
                  </a:lnTo>
                  <a:lnTo>
                    <a:pt x="1338762" y="282909"/>
                  </a:lnTo>
                  <a:cubicBezTo>
                    <a:pt x="1342130" y="287961"/>
                    <a:pt x="1346151" y="292634"/>
                    <a:pt x="1348866" y="298064"/>
                  </a:cubicBezTo>
                  <a:cubicBezTo>
                    <a:pt x="1352234" y="304800"/>
                    <a:pt x="1356003" y="311350"/>
                    <a:pt x="1358970" y="318272"/>
                  </a:cubicBezTo>
                  <a:cubicBezTo>
                    <a:pt x="1361068" y="323167"/>
                    <a:pt x="1361436" y="328773"/>
                    <a:pt x="1364022" y="333428"/>
                  </a:cubicBezTo>
                  <a:cubicBezTo>
                    <a:pt x="1369919" y="344043"/>
                    <a:pt x="1380390" y="352220"/>
                    <a:pt x="1384230" y="363740"/>
                  </a:cubicBezTo>
                  <a:cubicBezTo>
                    <a:pt x="1385914" y="368792"/>
                    <a:pt x="1386328" y="374464"/>
                    <a:pt x="1389282" y="378895"/>
                  </a:cubicBezTo>
                  <a:cubicBezTo>
                    <a:pt x="1393245" y="384840"/>
                    <a:pt x="1400285" y="388237"/>
                    <a:pt x="1404437" y="394051"/>
                  </a:cubicBezTo>
                  <a:cubicBezTo>
                    <a:pt x="1408814" y="400179"/>
                    <a:pt x="1409836" y="408378"/>
                    <a:pt x="1414541" y="414259"/>
                  </a:cubicBezTo>
                  <a:cubicBezTo>
                    <a:pt x="1414554" y="414276"/>
                    <a:pt x="1452423" y="452140"/>
                    <a:pt x="1460009" y="459726"/>
                  </a:cubicBezTo>
                  <a:cubicBezTo>
                    <a:pt x="1465061" y="464778"/>
                    <a:pt x="1469220" y="470919"/>
                    <a:pt x="1475164" y="474882"/>
                  </a:cubicBezTo>
                  <a:cubicBezTo>
                    <a:pt x="1480216" y="478250"/>
                    <a:pt x="1485656" y="481099"/>
                    <a:pt x="1490320" y="484986"/>
                  </a:cubicBezTo>
                  <a:cubicBezTo>
                    <a:pt x="1495809" y="489560"/>
                    <a:pt x="1499662" y="495989"/>
                    <a:pt x="1505476" y="500142"/>
                  </a:cubicBezTo>
                  <a:cubicBezTo>
                    <a:pt x="1511604" y="504519"/>
                    <a:pt x="1519145" y="506510"/>
                    <a:pt x="1525684" y="510246"/>
                  </a:cubicBezTo>
                  <a:cubicBezTo>
                    <a:pt x="1550622" y="524496"/>
                    <a:pt x="1532132" y="517433"/>
                    <a:pt x="1561047" y="535505"/>
                  </a:cubicBezTo>
                  <a:cubicBezTo>
                    <a:pt x="1567433" y="539496"/>
                    <a:pt x="1575127" y="541232"/>
                    <a:pt x="1581255" y="545609"/>
                  </a:cubicBezTo>
                  <a:cubicBezTo>
                    <a:pt x="1587069" y="549762"/>
                    <a:pt x="1590922" y="556191"/>
                    <a:pt x="1596411" y="560765"/>
                  </a:cubicBezTo>
                  <a:cubicBezTo>
                    <a:pt x="1618128" y="578863"/>
                    <a:pt x="1603938" y="564529"/>
                    <a:pt x="1626722" y="575921"/>
                  </a:cubicBezTo>
                  <a:cubicBezTo>
                    <a:pt x="1642357" y="583739"/>
                    <a:pt x="1646071" y="592029"/>
                    <a:pt x="1662086" y="601180"/>
                  </a:cubicBezTo>
                  <a:cubicBezTo>
                    <a:pt x="1666710" y="603822"/>
                    <a:pt x="1672190" y="604548"/>
                    <a:pt x="1677242" y="606232"/>
                  </a:cubicBezTo>
                  <a:cubicBezTo>
                    <a:pt x="1750506" y="661180"/>
                    <a:pt x="1658603" y="595581"/>
                    <a:pt x="1712605" y="626440"/>
                  </a:cubicBezTo>
                  <a:cubicBezTo>
                    <a:pt x="1719916" y="630618"/>
                    <a:pt x="1725502" y="637419"/>
                    <a:pt x="1732813" y="641596"/>
                  </a:cubicBezTo>
                  <a:cubicBezTo>
                    <a:pt x="1737437" y="644238"/>
                    <a:pt x="1743074" y="644550"/>
                    <a:pt x="1747969" y="646648"/>
                  </a:cubicBezTo>
                  <a:cubicBezTo>
                    <a:pt x="1754891" y="649615"/>
                    <a:pt x="1761185" y="653955"/>
                    <a:pt x="1768177" y="656752"/>
                  </a:cubicBezTo>
                  <a:cubicBezTo>
                    <a:pt x="1778065" y="660707"/>
                    <a:pt x="1788384" y="663488"/>
                    <a:pt x="1798488" y="666856"/>
                  </a:cubicBezTo>
                  <a:cubicBezTo>
                    <a:pt x="1803540" y="668540"/>
                    <a:pt x="1808478" y="670617"/>
                    <a:pt x="1813644" y="671908"/>
                  </a:cubicBezTo>
                  <a:cubicBezTo>
                    <a:pt x="1820380" y="673592"/>
                    <a:pt x="1827216" y="674917"/>
                    <a:pt x="1833852" y="676959"/>
                  </a:cubicBezTo>
                  <a:cubicBezTo>
                    <a:pt x="1849121" y="681657"/>
                    <a:pt x="1866027" y="683253"/>
                    <a:pt x="1879319" y="692115"/>
                  </a:cubicBezTo>
                  <a:cubicBezTo>
                    <a:pt x="1884371" y="695483"/>
                    <a:pt x="1889044" y="699504"/>
                    <a:pt x="1894475" y="702219"/>
                  </a:cubicBezTo>
                  <a:cubicBezTo>
                    <a:pt x="1899238" y="704601"/>
                    <a:pt x="1904976" y="704685"/>
                    <a:pt x="1909631" y="707271"/>
                  </a:cubicBezTo>
                  <a:cubicBezTo>
                    <a:pt x="1968118" y="739765"/>
                    <a:pt x="1918275" y="713996"/>
                    <a:pt x="1955098" y="742635"/>
                  </a:cubicBezTo>
                  <a:cubicBezTo>
                    <a:pt x="1964683" y="750090"/>
                    <a:pt x="1975306" y="756106"/>
                    <a:pt x="1985410" y="762842"/>
                  </a:cubicBezTo>
                  <a:cubicBezTo>
                    <a:pt x="2021112" y="786642"/>
                    <a:pt x="1976932" y="756786"/>
                    <a:pt x="2020773" y="788102"/>
                  </a:cubicBezTo>
                  <a:cubicBezTo>
                    <a:pt x="2025714" y="791631"/>
                    <a:pt x="2031265" y="794319"/>
                    <a:pt x="2035929" y="798206"/>
                  </a:cubicBezTo>
                  <a:cubicBezTo>
                    <a:pt x="2041418" y="802780"/>
                    <a:pt x="2045026" y="809575"/>
                    <a:pt x="2051085" y="813362"/>
                  </a:cubicBezTo>
                  <a:cubicBezTo>
                    <a:pt x="2058775" y="818168"/>
                    <a:pt x="2068418" y="819062"/>
                    <a:pt x="2076345" y="823466"/>
                  </a:cubicBezTo>
                  <a:cubicBezTo>
                    <a:pt x="2083705" y="827555"/>
                    <a:pt x="2089547" y="833951"/>
                    <a:pt x="2096552" y="838621"/>
                  </a:cubicBezTo>
                  <a:cubicBezTo>
                    <a:pt x="2104722" y="844068"/>
                    <a:pt x="2113485" y="848573"/>
                    <a:pt x="2121812" y="853777"/>
                  </a:cubicBezTo>
                  <a:cubicBezTo>
                    <a:pt x="2126961" y="856995"/>
                    <a:pt x="2131696" y="860869"/>
                    <a:pt x="2136968" y="863881"/>
                  </a:cubicBezTo>
                  <a:cubicBezTo>
                    <a:pt x="2143507" y="867617"/>
                    <a:pt x="2150789" y="869994"/>
                    <a:pt x="2157175" y="873985"/>
                  </a:cubicBezTo>
                  <a:cubicBezTo>
                    <a:pt x="2164315" y="878448"/>
                    <a:pt x="2170072" y="884964"/>
                    <a:pt x="2177383" y="889141"/>
                  </a:cubicBezTo>
                  <a:cubicBezTo>
                    <a:pt x="2182007" y="891783"/>
                    <a:pt x="2187776" y="891811"/>
                    <a:pt x="2192539" y="894193"/>
                  </a:cubicBezTo>
                  <a:cubicBezTo>
                    <a:pt x="2197970" y="896908"/>
                    <a:pt x="2202546" y="901079"/>
                    <a:pt x="2207695" y="904297"/>
                  </a:cubicBezTo>
                  <a:cubicBezTo>
                    <a:pt x="2216021" y="909501"/>
                    <a:pt x="2224628" y="914248"/>
                    <a:pt x="2232954" y="919452"/>
                  </a:cubicBezTo>
                  <a:cubicBezTo>
                    <a:pt x="2238103" y="922670"/>
                    <a:pt x="2242838" y="926544"/>
                    <a:pt x="2248110" y="929556"/>
                  </a:cubicBezTo>
                  <a:cubicBezTo>
                    <a:pt x="2254649" y="933292"/>
                    <a:pt x="2261779" y="935924"/>
                    <a:pt x="2268318" y="939660"/>
                  </a:cubicBezTo>
                  <a:cubicBezTo>
                    <a:pt x="2273590" y="942672"/>
                    <a:pt x="2278043" y="947049"/>
                    <a:pt x="2283474" y="949764"/>
                  </a:cubicBezTo>
                  <a:cubicBezTo>
                    <a:pt x="2288237" y="952146"/>
                    <a:pt x="2293735" y="952718"/>
                    <a:pt x="2298630" y="954816"/>
                  </a:cubicBezTo>
                  <a:cubicBezTo>
                    <a:pt x="2305552" y="957783"/>
                    <a:pt x="2311915" y="961953"/>
                    <a:pt x="2318837" y="964920"/>
                  </a:cubicBezTo>
                  <a:cubicBezTo>
                    <a:pt x="2323732" y="967018"/>
                    <a:pt x="2329230" y="967590"/>
                    <a:pt x="2333993" y="969972"/>
                  </a:cubicBezTo>
                  <a:cubicBezTo>
                    <a:pt x="2339424" y="972687"/>
                    <a:pt x="2343568" y="977684"/>
                    <a:pt x="2349149" y="980076"/>
                  </a:cubicBezTo>
                  <a:cubicBezTo>
                    <a:pt x="2371821" y="989792"/>
                    <a:pt x="2364842" y="980344"/>
                    <a:pt x="2384512" y="990179"/>
                  </a:cubicBezTo>
                  <a:cubicBezTo>
                    <a:pt x="2389943" y="992894"/>
                    <a:pt x="2394087" y="997891"/>
                    <a:pt x="2399668" y="1000283"/>
                  </a:cubicBezTo>
                  <a:cubicBezTo>
                    <a:pt x="2406929" y="1003395"/>
                    <a:pt x="2439382" y="1008948"/>
                    <a:pt x="2445136" y="1010387"/>
                  </a:cubicBezTo>
                  <a:cubicBezTo>
                    <a:pt x="2450302" y="1011679"/>
                    <a:pt x="2455172" y="1013976"/>
                    <a:pt x="2460292" y="1015439"/>
                  </a:cubicBezTo>
                  <a:cubicBezTo>
                    <a:pt x="2466968" y="1017346"/>
                    <a:pt x="2473801" y="1018664"/>
                    <a:pt x="2480499" y="1020491"/>
                  </a:cubicBezTo>
                  <a:cubicBezTo>
                    <a:pt x="2492327" y="1023717"/>
                    <a:pt x="2503875" y="1028026"/>
                    <a:pt x="2515863" y="1030595"/>
                  </a:cubicBezTo>
                  <a:cubicBezTo>
                    <a:pt x="2527506" y="1033090"/>
                    <a:pt x="2539481" y="1033689"/>
                    <a:pt x="2551226" y="1035647"/>
                  </a:cubicBezTo>
                  <a:cubicBezTo>
                    <a:pt x="2604164" y="1044470"/>
                    <a:pt x="2551281" y="1036668"/>
                    <a:pt x="2596694" y="1045751"/>
                  </a:cubicBezTo>
                  <a:cubicBezTo>
                    <a:pt x="2625041" y="1051421"/>
                    <a:pt x="2642142" y="1052485"/>
                    <a:pt x="2672473" y="1055855"/>
                  </a:cubicBezTo>
                  <a:cubicBezTo>
                    <a:pt x="2679209" y="1057539"/>
                    <a:pt x="2686004" y="1058999"/>
                    <a:pt x="2692680" y="1060906"/>
                  </a:cubicBezTo>
                  <a:cubicBezTo>
                    <a:pt x="2697800" y="1062369"/>
                    <a:pt x="2702614" y="1064914"/>
                    <a:pt x="2707836" y="1065958"/>
                  </a:cubicBezTo>
                  <a:cubicBezTo>
                    <a:pt x="2719512" y="1068293"/>
                    <a:pt x="2743200" y="1071010"/>
                    <a:pt x="2743200" y="1071010"/>
                  </a:cubicBezTo>
                </a:path>
              </a:pathLst>
            </a:custGeom>
            <a:noFill/>
            <a:ln w="19050">
              <a:solidFill>
                <a:schemeClr val="accent2"/>
              </a:solid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cxnSp>
          <p:nvCxnSpPr>
            <p:cNvPr id="59" name="Straight Connector 58">
              <a:extLst>
                <a:ext uri="{FF2B5EF4-FFF2-40B4-BE49-F238E27FC236}">
                  <a16:creationId xmlns:a16="http://schemas.microsoft.com/office/drawing/2014/main" id="{D92BF60B-2A29-624C-A08F-C3FC8748F2B1}"/>
                </a:ext>
              </a:extLst>
            </p:cNvPr>
            <p:cNvCxnSpPr>
              <a:cxnSpLocks/>
            </p:cNvCxnSpPr>
            <p:nvPr/>
          </p:nvCxnSpPr>
          <p:spPr bwMode="auto">
            <a:xfrm>
              <a:off x="4797801" y="3370437"/>
              <a:ext cx="0" cy="1488209"/>
            </a:xfrm>
            <a:prstGeom prst="line">
              <a:avLst/>
            </a:prstGeom>
            <a:ln w="19050">
              <a:solidFill>
                <a:schemeClr val="accent2">
                  <a:lumMod val="60000"/>
                  <a:lumOff val="40000"/>
                </a:schemeClr>
              </a:solidFill>
              <a:prstDash val="lgDash"/>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60" name="TextBox 59">
              <a:extLst>
                <a:ext uri="{FF2B5EF4-FFF2-40B4-BE49-F238E27FC236}">
                  <a16:creationId xmlns:a16="http://schemas.microsoft.com/office/drawing/2014/main" id="{DEE65A2D-BF7C-9C4E-A6BE-25B4AF4866D4}"/>
                </a:ext>
              </a:extLst>
            </p:cNvPr>
            <p:cNvSpPr txBox="1"/>
            <p:nvPr/>
          </p:nvSpPr>
          <p:spPr>
            <a:xfrm>
              <a:off x="4469519" y="2982692"/>
              <a:ext cx="833883" cy="400110"/>
            </a:xfrm>
            <a:prstGeom prst="rect">
              <a:avLst/>
            </a:prstGeom>
            <a:noFill/>
          </p:spPr>
          <p:txBody>
            <a:bodyPr wrap="none" rtlCol="0">
              <a:spAutoFit/>
            </a:bodyPr>
            <a:lstStyle/>
            <a:p>
              <a:r>
                <a:rPr lang="en-US" sz="1050" i="1" dirty="0">
                  <a:solidFill>
                    <a:srgbClr val="002060"/>
                  </a:solidFill>
                </a:rPr>
                <a:t>Threshold</a:t>
              </a:r>
              <a:r>
                <a:rPr lang="en-US" sz="2000" i="1" dirty="0">
                  <a:solidFill>
                    <a:schemeClr val="bg1"/>
                  </a:solidFill>
                </a:rPr>
                <a:t> </a:t>
              </a:r>
            </a:p>
          </p:txBody>
        </p:sp>
        <p:sp>
          <p:nvSpPr>
            <p:cNvPr id="61" name="Right Arrow 60">
              <a:extLst>
                <a:ext uri="{FF2B5EF4-FFF2-40B4-BE49-F238E27FC236}">
                  <a16:creationId xmlns:a16="http://schemas.microsoft.com/office/drawing/2014/main" id="{60C78F2F-223F-6743-9A54-E10DBA24E52C}"/>
                </a:ext>
              </a:extLst>
            </p:cNvPr>
            <p:cNvSpPr/>
            <p:nvPr/>
          </p:nvSpPr>
          <p:spPr bwMode="auto">
            <a:xfrm>
              <a:off x="4858851" y="3834417"/>
              <a:ext cx="2330540" cy="667709"/>
            </a:xfrm>
            <a:prstGeom prst="rightArrow">
              <a:avLst>
                <a:gd name="adj1" fmla="val 56586"/>
                <a:gd name="adj2" fmla="val 50000"/>
              </a:avLst>
            </a:prstGeom>
            <a:solidFill>
              <a:schemeClr val="accent2">
                <a:lumMod val="20000"/>
                <a:lumOff val="80000"/>
              </a:schemeClr>
            </a:solidFill>
            <a:ln w="19050">
              <a:solidFill>
                <a:schemeClr val="bg1"/>
              </a:solid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36000" tIns="36000" rIns="36000" bIns="36000" numCol="1" rtlCol="0" anchor="ctr"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r>
                <a:rPr kumimoji="0" lang="en-US" sz="700" b="0" i="1" u="none" strike="noStrike" cap="none" normalizeH="0" baseline="0" dirty="0">
                  <a:ln>
                    <a:noFill/>
                  </a:ln>
                  <a:solidFill>
                    <a:schemeClr val="accent2"/>
                  </a:solidFill>
                  <a:effectLst/>
                  <a:latin typeface="HelvNeue Light for IBM" pitchFamily="34" charset="0"/>
                </a:rPr>
                <a:t>Likelihood of the wind gusts exceeding the threshold</a:t>
              </a:r>
            </a:p>
          </p:txBody>
        </p:sp>
      </p:grpSp>
      <p:sp>
        <p:nvSpPr>
          <p:cNvPr id="64" name="Rounded Rectangle 63">
            <a:extLst>
              <a:ext uri="{FF2B5EF4-FFF2-40B4-BE49-F238E27FC236}">
                <a16:creationId xmlns:a16="http://schemas.microsoft.com/office/drawing/2014/main" id="{0A939E25-2BB1-8848-B438-028F8D949EDD}"/>
              </a:ext>
            </a:extLst>
          </p:cNvPr>
          <p:cNvSpPr/>
          <p:nvPr/>
        </p:nvSpPr>
        <p:spPr bwMode="auto">
          <a:xfrm>
            <a:off x="287906" y="1208739"/>
            <a:ext cx="1521644" cy="1315701"/>
          </a:xfrm>
          <a:prstGeom prst="roundRect">
            <a:avLst>
              <a:gd name="adj" fmla="val 0"/>
            </a:avLst>
          </a:prstGeom>
          <a:solidFill>
            <a:schemeClr val="bg1"/>
          </a:solidFill>
          <a:ln w="19050">
            <a:solidFill>
              <a:schemeClr val="bg1"/>
            </a:solid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36000" tIns="36000" rIns="36000" bIns="3600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2000" b="0" i="0" u="none" strike="noStrike" cap="none" normalizeH="0" baseline="0" dirty="0">
              <a:ln>
                <a:noFill/>
              </a:ln>
              <a:solidFill>
                <a:srgbClr val="191919"/>
              </a:solidFill>
              <a:effectLst/>
              <a:latin typeface="HelvNeue Light for IBM" pitchFamily="34" charset="0"/>
            </a:endParaRPr>
          </a:p>
        </p:txBody>
      </p:sp>
      <p:sp>
        <p:nvSpPr>
          <p:cNvPr id="65" name="TextBox 64">
            <a:extLst>
              <a:ext uri="{FF2B5EF4-FFF2-40B4-BE49-F238E27FC236}">
                <a16:creationId xmlns:a16="http://schemas.microsoft.com/office/drawing/2014/main" id="{A8F69297-D248-DC4F-B191-A3F647E8F12C}"/>
              </a:ext>
            </a:extLst>
          </p:cNvPr>
          <p:cNvSpPr txBox="1"/>
          <p:nvPr/>
        </p:nvSpPr>
        <p:spPr>
          <a:xfrm>
            <a:off x="153405" y="1252347"/>
            <a:ext cx="1800623" cy="1600438"/>
          </a:xfrm>
          <a:prstGeom prst="rect">
            <a:avLst/>
          </a:prstGeom>
          <a:noFill/>
        </p:spPr>
        <p:txBody>
          <a:bodyPr wrap="square" rtlCol="0">
            <a:spAutoFit/>
          </a:bodyPr>
          <a:lstStyle/>
          <a:p>
            <a:r>
              <a:rPr lang="en-US" sz="4000" b="1" i="1" dirty="0">
                <a:solidFill>
                  <a:schemeClr val="accent2"/>
                </a:solidFill>
              </a:rPr>
              <a:t>Wind Gusts</a:t>
            </a:r>
          </a:p>
          <a:p>
            <a:r>
              <a:rPr lang="en-US" sz="1800" i="1" dirty="0">
                <a:solidFill>
                  <a:schemeClr val="bg1"/>
                </a:solidFill>
              </a:rPr>
              <a:t> </a:t>
            </a:r>
            <a:r>
              <a:rPr lang="en-US" sz="1800" i="1" dirty="0">
                <a:solidFill>
                  <a:srgbClr val="002060"/>
                </a:solidFill>
              </a:rPr>
              <a:t>is 50 knots</a:t>
            </a:r>
          </a:p>
        </p:txBody>
      </p:sp>
      <p:sp>
        <p:nvSpPr>
          <p:cNvPr id="67" name="TextBox 66">
            <a:extLst>
              <a:ext uri="{FF2B5EF4-FFF2-40B4-BE49-F238E27FC236}">
                <a16:creationId xmlns:a16="http://schemas.microsoft.com/office/drawing/2014/main" id="{3B95C4BD-A273-5341-8AAC-624816ADC55B}"/>
              </a:ext>
            </a:extLst>
          </p:cNvPr>
          <p:cNvSpPr txBox="1"/>
          <p:nvPr/>
        </p:nvSpPr>
        <p:spPr>
          <a:xfrm>
            <a:off x="6105001" y="1320544"/>
            <a:ext cx="2914757" cy="1261884"/>
          </a:xfrm>
          <a:prstGeom prst="rect">
            <a:avLst/>
          </a:prstGeom>
          <a:noFill/>
        </p:spPr>
        <p:txBody>
          <a:bodyPr wrap="square" rtlCol="0">
            <a:spAutoFit/>
          </a:bodyPr>
          <a:lstStyle/>
          <a:p>
            <a:r>
              <a:rPr lang="en-US" sz="1800" i="1" dirty="0">
                <a:solidFill>
                  <a:srgbClr val="002060"/>
                </a:solidFill>
              </a:rPr>
              <a:t>The likelihood of </a:t>
            </a:r>
          </a:p>
          <a:p>
            <a:r>
              <a:rPr lang="en-US" sz="4000" b="1" i="1" dirty="0">
                <a:solidFill>
                  <a:schemeClr val="accent2"/>
                </a:solidFill>
              </a:rPr>
              <a:t>Wind Gusts</a:t>
            </a:r>
          </a:p>
          <a:p>
            <a:r>
              <a:rPr lang="en-US" sz="1800" i="1" dirty="0">
                <a:solidFill>
                  <a:srgbClr val="002060"/>
                </a:solidFill>
              </a:rPr>
              <a:t>Exceeding 50 knots is 75%</a:t>
            </a:r>
          </a:p>
        </p:txBody>
      </p:sp>
      <p:sp>
        <p:nvSpPr>
          <p:cNvPr id="69" name="Content Placeholder 2">
            <a:extLst>
              <a:ext uri="{FF2B5EF4-FFF2-40B4-BE49-F238E27FC236}">
                <a16:creationId xmlns:a16="http://schemas.microsoft.com/office/drawing/2014/main" id="{1CB6804D-212F-954C-B820-1FF2F9746A02}"/>
              </a:ext>
            </a:extLst>
          </p:cNvPr>
          <p:cNvSpPr txBox="1">
            <a:spLocks/>
          </p:cNvSpPr>
          <p:nvPr/>
        </p:nvSpPr>
        <p:spPr>
          <a:xfrm>
            <a:off x="2607240" y="753176"/>
            <a:ext cx="6527864" cy="245463"/>
          </a:xfrm>
          <a:prstGeom prst="rect">
            <a:avLst/>
          </a:prstGeom>
          <a:solidFill>
            <a:schemeClr val="accent2">
              <a:lumMod val="20000"/>
              <a:lumOff val="80000"/>
            </a:schemeClr>
          </a:solidFill>
        </p:spPr>
        <p:txBody>
          <a:bodyPr vert="horz" lIns="68580" tIns="34290" rIns="68580" bIns="34290" rtlCol="0">
            <a:noAutofit/>
          </a:bodyPr>
          <a:lstStyle>
            <a:lvl1pPr marL="338138" indent="-338138" algn="l" defTabSz="914400" rtl="0" eaLnBrk="1" latinLnBrk="0" hangingPunct="1">
              <a:lnSpc>
                <a:spcPct val="90000"/>
              </a:lnSpc>
              <a:spcBef>
                <a:spcPts val="1000"/>
              </a:spcBef>
              <a:buClr>
                <a:srgbClr val="2B3C8D"/>
              </a:buClr>
              <a:buSzPct val="100000"/>
              <a:buFont typeface="Wingdings" panose="05000000000000000000" pitchFamily="2" charset="2"/>
              <a:buChar char="§"/>
              <a:defRPr sz="2800" kern="1200">
                <a:solidFill>
                  <a:schemeClr val="accent1"/>
                </a:solidFill>
                <a:latin typeface="+mn-lt"/>
                <a:ea typeface="+mn-ea"/>
                <a:cs typeface="+mn-cs"/>
              </a:defRPr>
            </a:lvl1pPr>
            <a:lvl2pPr marL="795338" indent="-338138" algn="l" defTabSz="914400" rtl="0" eaLnBrk="1" latinLnBrk="0" hangingPunct="1">
              <a:lnSpc>
                <a:spcPct val="90000"/>
              </a:lnSpc>
              <a:spcBef>
                <a:spcPts val="500"/>
              </a:spcBef>
              <a:buClr>
                <a:srgbClr val="00A5DD"/>
              </a:buClr>
              <a:buSzPct val="100000"/>
              <a:buFont typeface="Wingdings" panose="05000000000000000000" pitchFamily="2" charset="2"/>
              <a:buChar char="§"/>
              <a:defRPr sz="2400" kern="1200">
                <a:solidFill>
                  <a:schemeClr val="accent1"/>
                </a:solidFill>
                <a:latin typeface="+mn-lt"/>
                <a:ea typeface="+mn-ea"/>
                <a:cs typeface="+mn-cs"/>
              </a:defRPr>
            </a:lvl2pPr>
            <a:lvl3pPr marL="1252538" indent="-338138" algn="l" defTabSz="914400" rtl="0" eaLnBrk="1" latinLnBrk="0" hangingPunct="1">
              <a:lnSpc>
                <a:spcPct val="90000"/>
              </a:lnSpc>
              <a:spcBef>
                <a:spcPts val="500"/>
              </a:spcBef>
              <a:buClr>
                <a:srgbClr val="545454"/>
              </a:buClr>
              <a:buSzPct val="100000"/>
              <a:buFont typeface="Wingdings" panose="05000000000000000000" pitchFamily="2" charset="2"/>
              <a:buChar char="§"/>
              <a:defRPr sz="2000" kern="1200">
                <a:solidFill>
                  <a:schemeClr val="accent1"/>
                </a:solidFill>
                <a:latin typeface="+mn-lt"/>
                <a:ea typeface="+mn-ea"/>
                <a:cs typeface="+mn-cs"/>
              </a:defRPr>
            </a:lvl3pPr>
            <a:lvl4pPr marL="1709738" indent="-338138" algn="l" defTabSz="914400" rtl="0" eaLnBrk="1" latinLnBrk="0" hangingPunct="1">
              <a:lnSpc>
                <a:spcPct val="90000"/>
              </a:lnSpc>
              <a:spcBef>
                <a:spcPts val="500"/>
              </a:spcBef>
              <a:buClr>
                <a:srgbClr val="545454"/>
              </a:buClr>
              <a:buSzPct val="100000"/>
              <a:buFont typeface="Wingdings" panose="05000000000000000000" pitchFamily="2" charset="2"/>
              <a:buChar char="§"/>
              <a:defRPr sz="1800" kern="1200">
                <a:solidFill>
                  <a:schemeClr val="accent1"/>
                </a:solidFill>
                <a:latin typeface="+mn-lt"/>
                <a:ea typeface="+mn-ea"/>
                <a:cs typeface="+mn-cs"/>
              </a:defRPr>
            </a:lvl4pPr>
            <a:lvl5pPr marL="2057400" indent="-228600" algn="l" defTabSz="914400" rtl="0" eaLnBrk="1" latinLnBrk="0" hangingPunct="1">
              <a:lnSpc>
                <a:spcPct val="90000"/>
              </a:lnSpc>
              <a:spcBef>
                <a:spcPts val="500"/>
              </a:spcBef>
              <a:buClr>
                <a:srgbClr val="545454"/>
              </a:buClr>
              <a:buSzPct val="100000"/>
              <a:buFont typeface="Wingdings" panose="05000000000000000000" pitchFamily="2" charset="2"/>
              <a:buChar char="§"/>
              <a:defRPr sz="18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b="1" dirty="0">
                <a:solidFill>
                  <a:srgbClr val="002060"/>
                </a:solidFill>
                <a:ea typeface="Tahoma" panose="020B0604030504040204" pitchFamily="34" charset="0"/>
                <a:cs typeface="Tahoma" panose="020B0604030504040204" pitchFamily="34" charset="0"/>
              </a:rPr>
              <a:t>PREDICTION DISTRIBUTION</a:t>
            </a:r>
          </a:p>
        </p:txBody>
      </p:sp>
      <p:pic>
        <p:nvPicPr>
          <p:cNvPr id="70" name="Picture 69">
            <a:extLst>
              <a:ext uri="{FF2B5EF4-FFF2-40B4-BE49-F238E27FC236}">
                <a16:creationId xmlns:a16="http://schemas.microsoft.com/office/drawing/2014/main" id="{A73BF208-A0EE-D14F-9ECE-8A6CD66D98D8}"/>
              </a:ext>
            </a:extLst>
          </p:cNvPr>
          <p:cNvPicPr>
            <a:picLocks noChangeAspect="1"/>
          </p:cNvPicPr>
          <p:nvPr/>
        </p:nvPicPr>
        <p:blipFill>
          <a:blip r:embed="rId3"/>
          <a:stretch>
            <a:fillRect/>
          </a:stretch>
        </p:blipFill>
        <p:spPr>
          <a:xfrm>
            <a:off x="1248558" y="4291199"/>
            <a:ext cx="825500" cy="533400"/>
          </a:xfrm>
          <a:prstGeom prst="rect">
            <a:avLst/>
          </a:prstGeom>
        </p:spPr>
      </p:pic>
      <p:pic>
        <p:nvPicPr>
          <p:cNvPr id="71" name="Picture 70">
            <a:extLst>
              <a:ext uri="{FF2B5EF4-FFF2-40B4-BE49-F238E27FC236}">
                <a16:creationId xmlns:a16="http://schemas.microsoft.com/office/drawing/2014/main" id="{340BFBC5-0F96-A143-8F17-18DAA010734E}"/>
              </a:ext>
            </a:extLst>
          </p:cNvPr>
          <p:cNvPicPr>
            <a:picLocks noChangeAspect="1"/>
          </p:cNvPicPr>
          <p:nvPr/>
        </p:nvPicPr>
        <p:blipFill>
          <a:blip r:embed="rId4"/>
          <a:stretch>
            <a:fillRect/>
          </a:stretch>
        </p:blipFill>
        <p:spPr>
          <a:xfrm>
            <a:off x="4413441" y="4291971"/>
            <a:ext cx="627387" cy="608375"/>
          </a:xfrm>
          <a:prstGeom prst="rect">
            <a:avLst/>
          </a:prstGeom>
        </p:spPr>
      </p:pic>
      <p:pic>
        <p:nvPicPr>
          <p:cNvPr id="72" name="Picture 71">
            <a:extLst>
              <a:ext uri="{FF2B5EF4-FFF2-40B4-BE49-F238E27FC236}">
                <a16:creationId xmlns:a16="http://schemas.microsoft.com/office/drawing/2014/main" id="{E7240DDE-4255-C840-9EB7-8BC091BF2785}"/>
              </a:ext>
            </a:extLst>
          </p:cNvPr>
          <p:cNvPicPr>
            <a:picLocks noChangeAspect="1"/>
          </p:cNvPicPr>
          <p:nvPr/>
        </p:nvPicPr>
        <p:blipFill>
          <a:blip r:embed="rId5"/>
          <a:stretch>
            <a:fillRect/>
          </a:stretch>
        </p:blipFill>
        <p:spPr>
          <a:xfrm>
            <a:off x="7229684" y="4296075"/>
            <a:ext cx="579117" cy="543479"/>
          </a:xfrm>
          <a:prstGeom prst="rect">
            <a:avLst/>
          </a:prstGeom>
        </p:spPr>
      </p:pic>
      <p:sp>
        <p:nvSpPr>
          <p:cNvPr id="37" name="Slide Number Placeholder 1">
            <a:extLst>
              <a:ext uri="{FF2B5EF4-FFF2-40B4-BE49-F238E27FC236}">
                <a16:creationId xmlns:a16="http://schemas.microsoft.com/office/drawing/2014/main" id="{D4AF5706-7207-3240-ABAC-E03360A8A925}"/>
              </a:ext>
            </a:extLst>
          </p:cNvPr>
          <p:cNvSpPr txBox="1">
            <a:spLocks/>
          </p:cNvSpPr>
          <p:nvPr/>
        </p:nvSpPr>
        <p:spPr>
          <a:xfrm>
            <a:off x="209227" y="4899293"/>
            <a:ext cx="127001" cy="127001"/>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685800" rtl="0" fontAlgn="auto" latinLnBrk="0" hangingPunct="0">
              <a:lnSpc>
                <a:spcPct val="100000"/>
              </a:lnSpc>
              <a:spcBef>
                <a:spcPts val="0"/>
              </a:spcBef>
              <a:spcAft>
                <a:spcPts val="0"/>
              </a:spcAft>
              <a:buClrTx/>
              <a:buSzTx/>
              <a:buFontTx/>
              <a:buNone/>
              <a:tabLst/>
              <a:defRPr kumimoji="0" sz="600" b="0" i="0" u="none" strike="noStrike" cap="none" spc="0" normalizeH="0" baseline="0">
                <a:ln>
                  <a:noFill/>
                </a:ln>
                <a:solidFill>
                  <a:srgbClr val="FFFFFF"/>
                </a:solidFill>
                <a:effectLst/>
                <a:uFillTx/>
                <a:latin typeface="IBM Plex Sans"/>
                <a:ea typeface="IBM Plex Sans"/>
                <a:cs typeface="IBM Plex Sans"/>
                <a:sym typeface="IBM Plex Sans"/>
              </a:defRPr>
            </a:lvl1pPr>
            <a:lvl2pPr marL="0" marR="0" indent="3429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IBM Plex Sans"/>
                <a:ea typeface="IBM Plex Sans"/>
                <a:cs typeface="IBM Plex Sans"/>
                <a:sym typeface="IBM Plex Sans"/>
              </a:defRPr>
            </a:lvl2pPr>
            <a:lvl3pPr marL="0" marR="0" indent="6858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IBM Plex Sans"/>
                <a:ea typeface="IBM Plex Sans"/>
                <a:cs typeface="IBM Plex Sans"/>
                <a:sym typeface="IBM Plex Sans"/>
              </a:defRPr>
            </a:lvl3pPr>
            <a:lvl4pPr marL="0" marR="0" indent="10287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IBM Plex Sans"/>
                <a:ea typeface="IBM Plex Sans"/>
                <a:cs typeface="IBM Plex Sans"/>
                <a:sym typeface="IBM Plex Sans"/>
              </a:defRPr>
            </a:lvl4pPr>
            <a:lvl5pPr marL="0" marR="0" indent="13716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IBM Plex Sans"/>
                <a:ea typeface="IBM Plex Sans"/>
                <a:cs typeface="IBM Plex Sans"/>
                <a:sym typeface="IBM Plex Sans"/>
              </a:defRPr>
            </a:lvl5pPr>
            <a:lvl6pPr marL="0" marR="0" indent="17145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IBM Plex Sans"/>
                <a:ea typeface="IBM Plex Sans"/>
                <a:cs typeface="IBM Plex Sans"/>
                <a:sym typeface="IBM Plex Sans"/>
              </a:defRPr>
            </a:lvl6pPr>
            <a:lvl7pPr marL="0" marR="0" indent="20574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IBM Plex Sans"/>
                <a:ea typeface="IBM Plex Sans"/>
                <a:cs typeface="IBM Plex Sans"/>
                <a:sym typeface="IBM Plex Sans"/>
              </a:defRPr>
            </a:lvl7pPr>
            <a:lvl8pPr marL="0" marR="0" indent="24003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IBM Plex Sans"/>
                <a:ea typeface="IBM Plex Sans"/>
                <a:cs typeface="IBM Plex Sans"/>
                <a:sym typeface="IBM Plex Sans"/>
              </a:defRPr>
            </a:lvl8pPr>
            <a:lvl9pPr marL="0" marR="0" indent="27432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IBM Plex Sans"/>
                <a:ea typeface="IBM Plex Sans"/>
                <a:cs typeface="IBM Plex Sans"/>
                <a:sym typeface="IBM Plex Sans"/>
              </a:defRPr>
            </a:lvl9pPr>
          </a:lstStyle>
          <a:p>
            <a:pPr marL="0" marR="0" lvl="0" indent="0" algn="r" defTabSz="685800" rtl="0" eaLnBrk="1" fontAlgn="auto" latinLnBrk="0" hangingPunct="0">
              <a:lnSpc>
                <a:spcPct val="100000"/>
              </a:lnSpc>
              <a:spcBef>
                <a:spcPts val="0"/>
              </a:spcBef>
              <a:spcAft>
                <a:spcPts val="0"/>
              </a:spcAft>
              <a:buClrTx/>
              <a:buSzTx/>
              <a:buFontTx/>
              <a:buNone/>
              <a:tabLst/>
              <a:defRPr/>
            </a:pPr>
            <a:fld id="{86CB4B4D-7CA3-9044-876B-883B54F8677D}" type="slidenum">
              <a:rPr kumimoji="0" lang="en-US" sz="600" b="0" i="0" u="none" strike="noStrike" kern="0" cap="none" spc="0" normalizeH="0" baseline="0" noProof="0" smtClean="0">
                <a:ln>
                  <a:noFill/>
                </a:ln>
                <a:solidFill>
                  <a:srgbClr val="FFFFFF"/>
                </a:solidFill>
                <a:effectLst/>
                <a:uLnTx/>
                <a:uFillTx/>
                <a:latin typeface="IBM Plex Sans"/>
                <a:sym typeface="IBM Plex Sans"/>
              </a:rPr>
              <a:pPr marL="0" marR="0" lvl="0" indent="0" algn="r" defTabSz="685800" rtl="0" eaLnBrk="1" fontAlgn="auto" latinLnBrk="0" hangingPunct="0">
                <a:lnSpc>
                  <a:spcPct val="100000"/>
                </a:lnSpc>
                <a:spcBef>
                  <a:spcPts val="0"/>
                </a:spcBef>
                <a:spcAft>
                  <a:spcPts val="0"/>
                </a:spcAft>
                <a:buClrTx/>
                <a:buSzTx/>
                <a:buFontTx/>
                <a:buNone/>
                <a:tabLst/>
                <a:defRPr/>
              </a:pPr>
              <a:t>6</a:t>
            </a:fld>
            <a:endParaRPr kumimoji="0" lang="en-US" sz="600" b="0" i="0" u="none" strike="noStrike" kern="0" cap="none" spc="0" normalizeH="0" baseline="0" noProof="0" dirty="0">
              <a:ln>
                <a:noFill/>
              </a:ln>
              <a:solidFill>
                <a:srgbClr val="FFFFFF"/>
              </a:solidFill>
              <a:effectLst/>
              <a:uLnTx/>
              <a:uFillTx/>
              <a:latin typeface="IBM Plex Sans"/>
              <a:sym typeface="IBM Plex Sans"/>
            </a:endParaRPr>
          </a:p>
        </p:txBody>
      </p:sp>
      <p:pic>
        <p:nvPicPr>
          <p:cNvPr id="38" name="ibm_logo.png">
            <a:extLst>
              <a:ext uri="{FF2B5EF4-FFF2-40B4-BE49-F238E27FC236}">
                <a16:creationId xmlns:a16="http://schemas.microsoft.com/office/drawing/2014/main" id="{93EB067E-60C5-304B-9FF9-FA2A2CCF80A2}"/>
              </a:ext>
            </a:extLst>
          </p:cNvPr>
          <p:cNvPicPr/>
          <p:nvPr/>
        </p:nvPicPr>
        <p:blipFill>
          <a:blip r:embed="rId6" cstate="hqprint">
            <a:biLevel thresh="25000"/>
            <a:extLst>
              <a:ext uri="{28A0092B-C50C-407E-A947-70E740481C1C}">
                <a14:useLocalDpi xmlns:a14="http://schemas.microsoft.com/office/drawing/2010/main"/>
              </a:ext>
            </a:extLst>
          </a:blip>
          <a:stretch>
            <a:fillRect/>
          </a:stretch>
        </p:blipFill>
        <p:spPr>
          <a:xfrm>
            <a:off x="8602735" y="4906569"/>
            <a:ext cx="367553" cy="147075"/>
          </a:xfrm>
          <a:prstGeom prst="rect">
            <a:avLst/>
          </a:prstGeom>
          <a:ln w="12700">
            <a:miter lim="400000"/>
          </a:ln>
        </p:spPr>
      </p:pic>
    </p:spTree>
    <p:extLst>
      <p:ext uri="{BB962C8B-B14F-4D97-AF65-F5344CB8AC3E}">
        <p14:creationId xmlns:p14="http://schemas.microsoft.com/office/powerpoint/2010/main" val="26758535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96"/>
        <p:cNvGrpSpPr/>
        <p:nvPr/>
      </p:nvGrpSpPr>
      <p:grpSpPr>
        <a:xfrm>
          <a:off x="0" y="0"/>
          <a:ext cx="0" cy="0"/>
          <a:chOff x="0" y="0"/>
          <a:chExt cx="0" cy="0"/>
        </a:xfrm>
      </p:grpSpPr>
      <p:pic>
        <p:nvPicPr>
          <p:cNvPr id="24" name="Picture 23">
            <a:extLst>
              <a:ext uri="{FF2B5EF4-FFF2-40B4-BE49-F238E27FC236}">
                <a16:creationId xmlns:a16="http://schemas.microsoft.com/office/drawing/2014/main" id="{C0502360-121D-1A49-A8D4-BB8ECCBD13E1}"/>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b="-451"/>
          <a:stretch/>
        </p:blipFill>
        <p:spPr>
          <a:xfrm>
            <a:off x="3238487" y="3863347"/>
            <a:ext cx="2148153" cy="1291684"/>
          </a:xfrm>
          <a:prstGeom prst="rect">
            <a:avLst/>
          </a:prstGeom>
        </p:spPr>
      </p:pic>
      <p:sp>
        <p:nvSpPr>
          <p:cNvPr id="31" name="Rectangle 30">
            <a:extLst>
              <a:ext uri="{FF2B5EF4-FFF2-40B4-BE49-F238E27FC236}">
                <a16:creationId xmlns:a16="http://schemas.microsoft.com/office/drawing/2014/main" id="{552FA17A-9277-7C4A-AC19-2A121A558981}"/>
              </a:ext>
            </a:extLst>
          </p:cNvPr>
          <p:cNvSpPr/>
          <p:nvPr/>
        </p:nvSpPr>
        <p:spPr bwMode="auto">
          <a:xfrm>
            <a:off x="3238487" y="-8471"/>
            <a:ext cx="1790050" cy="1319714"/>
          </a:xfrm>
          <a:prstGeom prst="rect">
            <a:avLst/>
          </a:prstGeom>
          <a:solidFill>
            <a:srgbClr val="126EFC"/>
          </a:solidFill>
          <a:ln w="19050">
            <a:no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36000" tIns="36000" rIns="36000" bIns="36000" numCol="1" rtlCol="0" anchor="ctr" anchorCtr="0" compatLnSpc="1">
            <a:prstTxWarp prst="textNoShape">
              <a:avLst/>
            </a:prstTxWarp>
          </a:bodyPr>
          <a:lstStyle/>
          <a:p>
            <a:pPr marL="0" marR="0" lvl="0" indent="0" algn="ctr" defTabSz="612260" rtl="0" eaLnBrk="1" fontAlgn="auto" latinLnBrk="0" hangingPunct="0">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FFFFFF"/>
                </a:solidFill>
                <a:effectLst/>
                <a:uLnTx/>
                <a:uFillTx/>
                <a:latin typeface="IBM Plex Sans" panose="020B0503050203000203" pitchFamily="34" charset="77"/>
                <a:cs typeface="Calibri"/>
                <a:sym typeface="IBM Plex Sans"/>
              </a:rPr>
              <a:t>Monitor Weather Forecasts</a:t>
            </a:r>
          </a:p>
          <a:p>
            <a:pPr marL="0" marR="0" lvl="0" indent="0" algn="ctr" defTabSz="612260" rtl="0" eaLnBrk="1" fontAlgn="auto" latinLnBrk="0" hangingPunct="0">
              <a:lnSpc>
                <a:spcPct val="100000"/>
              </a:lnSpc>
              <a:spcBef>
                <a:spcPts val="0"/>
              </a:spcBef>
              <a:spcAft>
                <a:spcPts val="0"/>
              </a:spcAft>
              <a:buClrTx/>
              <a:buSzTx/>
              <a:buFontTx/>
              <a:buNone/>
              <a:tabLst/>
              <a:defRPr/>
            </a:pPr>
            <a:endParaRPr kumimoji="0" lang="en-US" sz="1600" b="1" i="0" u="none" strike="noStrike" kern="0" cap="none" spc="0" normalizeH="0" baseline="0" noProof="0" dirty="0">
              <a:ln>
                <a:noFill/>
              </a:ln>
              <a:solidFill>
                <a:srgbClr val="FFFFFF"/>
              </a:solidFill>
              <a:effectLst/>
              <a:uLnTx/>
              <a:uFillTx/>
              <a:latin typeface="IBM Plex Sans" panose="020B0503050203000203" pitchFamily="34" charset="77"/>
              <a:cs typeface="Calibri"/>
              <a:sym typeface="IBM Plex Sans"/>
            </a:endParaRPr>
          </a:p>
        </p:txBody>
      </p:sp>
      <p:sp>
        <p:nvSpPr>
          <p:cNvPr id="22" name="Rectangle 21">
            <a:extLst>
              <a:ext uri="{FF2B5EF4-FFF2-40B4-BE49-F238E27FC236}">
                <a16:creationId xmlns:a16="http://schemas.microsoft.com/office/drawing/2014/main" id="{8C570F12-C033-3F4A-B833-CA4B62DE5977}"/>
              </a:ext>
            </a:extLst>
          </p:cNvPr>
          <p:cNvSpPr/>
          <p:nvPr/>
        </p:nvSpPr>
        <p:spPr bwMode="auto">
          <a:xfrm>
            <a:off x="3238487" y="2589107"/>
            <a:ext cx="1783738" cy="1274239"/>
          </a:xfrm>
          <a:prstGeom prst="rect">
            <a:avLst/>
          </a:prstGeom>
          <a:solidFill>
            <a:srgbClr val="126EFC"/>
          </a:solidFill>
          <a:ln w="19050">
            <a:no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36000" tIns="36000" rIns="36000" bIns="36000" numCol="1" rtlCol="0" anchor="ctr" anchorCtr="0" compatLnSpc="1">
            <a:prstTxWarp prst="textNoShape">
              <a:avLst/>
            </a:prstTxWarp>
          </a:bodyPr>
          <a:lstStyle/>
          <a:p>
            <a:pPr marL="0" marR="0" lvl="0" indent="0" algn="ctr" defTabSz="612260" rtl="0" eaLnBrk="1" fontAlgn="auto" latinLnBrk="0" hangingPunct="0">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FFFFFF"/>
                </a:solidFill>
                <a:effectLst/>
                <a:uLnTx/>
                <a:uFillTx/>
                <a:latin typeface="IBM Plex Sans" panose="020B0503050203000203" pitchFamily="34" charset="77"/>
                <a:cs typeface="Calibri"/>
                <a:sym typeface="IBM Plex Sans"/>
              </a:rPr>
              <a:t>Mobilization </a:t>
            </a:r>
          </a:p>
          <a:p>
            <a:pPr marL="0" marR="0" lvl="0" indent="0" algn="ctr" defTabSz="612260" rtl="0" eaLnBrk="1" fontAlgn="auto" latinLnBrk="0" hangingPunct="0">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FFFFFF"/>
                </a:solidFill>
                <a:effectLst/>
                <a:uLnTx/>
                <a:uFillTx/>
                <a:latin typeface="IBM Plex Sans" panose="020B0503050203000203" pitchFamily="34" charset="77"/>
                <a:cs typeface="Calibri"/>
                <a:sym typeface="IBM Plex Sans"/>
              </a:rPr>
              <a:t>Decision</a:t>
            </a:r>
          </a:p>
          <a:p>
            <a:pPr marL="0" marR="0" lvl="0" indent="0" algn="ctr" defTabSz="612260" rtl="0" eaLnBrk="1" fontAlgn="auto" latinLnBrk="0" hangingPunct="0">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FFFFFF"/>
              </a:solidFill>
              <a:effectLst/>
              <a:uLnTx/>
              <a:uFillTx/>
              <a:latin typeface="IBM Plex Sans" panose="020B0503050203000203" pitchFamily="34" charset="77"/>
              <a:cs typeface="Calibri"/>
              <a:sym typeface="IBM Plex Sans"/>
            </a:endParaRPr>
          </a:p>
        </p:txBody>
      </p:sp>
      <p:sp>
        <p:nvSpPr>
          <p:cNvPr id="27" name="Title 1">
            <a:extLst>
              <a:ext uri="{FF2B5EF4-FFF2-40B4-BE49-F238E27FC236}">
                <a16:creationId xmlns:a16="http://schemas.microsoft.com/office/drawing/2014/main" id="{97AAF3F9-7BF6-FF40-8E39-AF902A76FDA5}"/>
              </a:ext>
            </a:extLst>
          </p:cNvPr>
          <p:cNvSpPr txBox="1">
            <a:spLocks/>
          </p:cNvSpPr>
          <p:nvPr/>
        </p:nvSpPr>
        <p:spPr>
          <a:xfrm>
            <a:off x="3246574" y="694582"/>
            <a:ext cx="1746126" cy="625805"/>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600" b="1" i="0" u="none" strike="noStrike" kern="1200" cap="none" spc="0" normalizeH="0" baseline="0" noProof="0" dirty="0">
                <a:ln>
                  <a:noFill/>
                </a:ln>
                <a:solidFill>
                  <a:srgbClr val="051243"/>
                </a:solidFill>
                <a:effectLst/>
                <a:uLnTx/>
                <a:uFillTx/>
                <a:latin typeface="IBM Plex Sans" panose="020B0503050203000203" pitchFamily="34" charset="77"/>
                <a:cs typeface="Arial"/>
                <a:sym typeface="IBM Plex Sans"/>
              </a:rPr>
              <a:t>72+ hours</a:t>
            </a:r>
          </a:p>
        </p:txBody>
      </p:sp>
      <p:sp>
        <p:nvSpPr>
          <p:cNvPr id="29" name="Title 1">
            <a:extLst>
              <a:ext uri="{FF2B5EF4-FFF2-40B4-BE49-F238E27FC236}">
                <a16:creationId xmlns:a16="http://schemas.microsoft.com/office/drawing/2014/main" id="{51F413FB-E5E6-ED45-915E-EF59B86AF781}"/>
              </a:ext>
            </a:extLst>
          </p:cNvPr>
          <p:cNvSpPr txBox="1">
            <a:spLocks/>
          </p:cNvSpPr>
          <p:nvPr/>
        </p:nvSpPr>
        <p:spPr>
          <a:xfrm>
            <a:off x="3268014" y="3287854"/>
            <a:ext cx="1724685" cy="585194"/>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600" b="1" i="0" u="none" strike="noStrike" kern="1200" cap="none" spc="0" normalizeH="0" baseline="0" noProof="0" dirty="0">
                <a:ln>
                  <a:noFill/>
                </a:ln>
                <a:solidFill>
                  <a:srgbClr val="051243"/>
                </a:solidFill>
                <a:effectLst/>
                <a:uLnTx/>
                <a:uFillTx/>
                <a:latin typeface="IBM Plex Sans" panose="020B0503050203000203" pitchFamily="34" charset="77"/>
                <a:cs typeface="Arial"/>
                <a:sym typeface="IBM Plex Sans"/>
              </a:rPr>
              <a:t>48-24 hours</a:t>
            </a:r>
          </a:p>
        </p:txBody>
      </p:sp>
      <p:grpSp>
        <p:nvGrpSpPr>
          <p:cNvPr id="6" name="Group 5">
            <a:extLst>
              <a:ext uri="{FF2B5EF4-FFF2-40B4-BE49-F238E27FC236}">
                <a16:creationId xmlns:a16="http://schemas.microsoft.com/office/drawing/2014/main" id="{B989506A-D3DB-FF4B-92B9-63E9A39CC8C2}"/>
              </a:ext>
            </a:extLst>
          </p:cNvPr>
          <p:cNvGrpSpPr/>
          <p:nvPr/>
        </p:nvGrpSpPr>
        <p:grpSpPr>
          <a:xfrm>
            <a:off x="4999174" y="-2428"/>
            <a:ext cx="4154351" cy="5152605"/>
            <a:chOff x="4999174" y="-2428"/>
            <a:chExt cx="4154351" cy="5152605"/>
          </a:xfrm>
        </p:grpSpPr>
        <p:grpSp>
          <p:nvGrpSpPr>
            <p:cNvPr id="5" name="Group 4">
              <a:extLst>
                <a:ext uri="{FF2B5EF4-FFF2-40B4-BE49-F238E27FC236}">
                  <a16:creationId xmlns:a16="http://schemas.microsoft.com/office/drawing/2014/main" id="{7CE197C4-49A6-914C-BE71-969EF4624202}"/>
                </a:ext>
              </a:extLst>
            </p:cNvPr>
            <p:cNvGrpSpPr/>
            <p:nvPr/>
          </p:nvGrpSpPr>
          <p:grpSpPr>
            <a:xfrm>
              <a:off x="4999174" y="-2428"/>
              <a:ext cx="4154351" cy="5152605"/>
              <a:chOff x="4999174" y="-2428"/>
              <a:chExt cx="4154351" cy="5152605"/>
            </a:xfrm>
          </p:grpSpPr>
          <p:pic>
            <p:nvPicPr>
              <p:cNvPr id="4" name="Picture 3">
                <a:extLst>
                  <a:ext uri="{FF2B5EF4-FFF2-40B4-BE49-F238E27FC236}">
                    <a16:creationId xmlns:a16="http://schemas.microsoft.com/office/drawing/2014/main" id="{7678A0EE-2A8D-6E44-A2AE-70FBBC665479}"/>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flipH="1">
                <a:off x="5022226" y="2573468"/>
                <a:ext cx="1987328" cy="1299579"/>
              </a:xfrm>
              <a:prstGeom prst="rect">
                <a:avLst/>
              </a:prstGeom>
            </p:spPr>
          </p:pic>
          <p:pic>
            <p:nvPicPr>
              <p:cNvPr id="34" name="Picture 33">
                <a:extLst>
                  <a:ext uri="{FF2B5EF4-FFF2-40B4-BE49-F238E27FC236}">
                    <a16:creationId xmlns:a16="http://schemas.microsoft.com/office/drawing/2014/main" id="{5E23D9BB-684D-C542-A44F-6D3CE3207215}"/>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r="-1"/>
              <a:stretch/>
            </p:blipFill>
            <p:spPr>
              <a:xfrm flipH="1">
                <a:off x="5011020" y="-2428"/>
                <a:ext cx="1983574" cy="1316772"/>
              </a:xfrm>
              <a:prstGeom prst="rect">
                <a:avLst/>
              </a:prstGeom>
            </p:spPr>
          </p:pic>
          <p:sp>
            <p:nvSpPr>
              <p:cNvPr id="19" name="Rectangle 18">
                <a:extLst>
                  <a:ext uri="{FF2B5EF4-FFF2-40B4-BE49-F238E27FC236}">
                    <a16:creationId xmlns:a16="http://schemas.microsoft.com/office/drawing/2014/main" id="{161679EE-44C1-A543-AAD1-CB6CB8B3C779}"/>
                  </a:ext>
                </a:extLst>
              </p:cNvPr>
              <p:cNvSpPr/>
              <p:nvPr/>
            </p:nvSpPr>
            <p:spPr bwMode="auto">
              <a:xfrm>
                <a:off x="5010753" y="1309744"/>
                <a:ext cx="1745716" cy="1274239"/>
              </a:xfrm>
              <a:prstGeom prst="rect">
                <a:avLst/>
              </a:prstGeom>
              <a:solidFill>
                <a:srgbClr val="126EFC"/>
              </a:solidFill>
              <a:ln w="19050">
                <a:no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36000" tIns="36000" rIns="36000" bIns="36000" numCol="1" rtlCol="0" anchor="ctr" anchorCtr="0" compatLnSpc="1">
                <a:prstTxWarp prst="textNoShape">
                  <a:avLst/>
                </a:prstTxWarp>
              </a:bodyPr>
              <a:lstStyle/>
              <a:p>
                <a:pPr marL="0" marR="0" lvl="0" indent="0" algn="ctr" defTabSz="612260" rtl="0" eaLnBrk="1" fontAlgn="auto" latinLnBrk="0" hangingPunct="0">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FFFFFF"/>
                    </a:solidFill>
                    <a:effectLst/>
                    <a:uLnTx/>
                    <a:uFillTx/>
                    <a:latin typeface="IBM Plex Sans" panose="020B0503050203000203" pitchFamily="34" charset="77"/>
                    <a:cs typeface="Calibri"/>
                    <a:sym typeface="IBM Plex Sans"/>
                  </a:rPr>
                  <a:t>Proactively   </a:t>
                </a:r>
              </a:p>
              <a:p>
                <a:pPr marL="0" marR="0" lvl="0" indent="0" algn="ctr" defTabSz="612260" rtl="0" eaLnBrk="1" fontAlgn="auto" latinLnBrk="0" hangingPunct="0">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FFFFFF"/>
                    </a:solidFill>
                    <a:effectLst/>
                    <a:uLnTx/>
                    <a:uFillTx/>
                    <a:latin typeface="IBM Plex Sans" panose="020B0503050203000203" pitchFamily="34" charset="77"/>
                    <a:cs typeface="Calibri"/>
                    <a:sym typeface="IBM Plex Sans"/>
                  </a:rPr>
                  <a:t>Prepare</a:t>
                </a:r>
              </a:p>
              <a:p>
                <a:pPr marL="0" marR="0" lvl="0" indent="0" algn="ctr" defTabSz="612260" rtl="0" eaLnBrk="1" fontAlgn="auto" latinLnBrk="0" hangingPunct="0">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FFFFFF"/>
                  </a:solidFill>
                  <a:effectLst/>
                  <a:uLnTx/>
                  <a:uFillTx/>
                  <a:latin typeface="IBM Plex Sans" panose="020B0503050203000203" pitchFamily="34" charset="77"/>
                  <a:cs typeface="Calibri"/>
                  <a:sym typeface="IBM Plex Sans"/>
                </a:endParaRPr>
              </a:p>
            </p:txBody>
          </p:sp>
          <p:sp>
            <p:nvSpPr>
              <p:cNvPr id="23" name="Rectangle 22">
                <a:extLst>
                  <a:ext uri="{FF2B5EF4-FFF2-40B4-BE49-F238E27FC236}">
                    <a16:creationId xmlns:a16="http://schemas.microsoft.com/office/drawing/2014/main" id="{2CFE8840-29C2-2F42-AD1E-63488E92DB90}"/>
                  </a:ext>
                </a:extLst>
              </p:cNvPr>
              <p:cNvSpPr/>
              <p:nvPr/>
            </p:nvSpPr>
            <p:spPr bwMode="auto">
              <a:xfrm>
                <a:off x="5022225" y="3865152"/>
                <a:ext cx="1734244" cy="1285025"/>
              </a:xfrm>
              <a:prstGeom prst="rect">
                <a:avLst/>
              </a:prstGeom>
              <a:solidFill>
                <a:srgbClr val="126EFC"/>
              </a:solidFill>
              <a:ln w="19050">
                <a:no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36000" tIns="36000" rIns="36000" bIns="36000" numCol="1" rtlCol="0" anchor="ctr" anchorCtr="0" compatLnSpc="1">
                <a:prstTxWarp prst="textNoShape">
                  <a:avLst/>
                </a:prstTxWarp>
              </a:bodyPr>
              <a:lstStyle/>
              <a:p>
                <a:pPr marL="0" marR="0" lvl="0" indent="0" algn="ctr" defTabSz="612260" rtl="0" eaLnBrk="1" fontAlgn="auto" latinLnBrk="0" hangingPunct="0">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FFFFFF"/>
                    </a:solidFill>
                    <a:effectLst/>
                    <a:uLnTx/>
                    <a:uFillTx/>
                    <a:latin typeface="IBM Plex Sans" panose="020B0503050203000203" pitchFamily="34" charset="77"/>
                    <a:cs typeface="Calibri"/>
                    <a:sym typeface="IBM Plex Sans"/>
                  </a:rPr>
                  <a:t>Execute       Mobilization</a:t>
                </a:r>
              </a:p>
              <a:p>
                <a:pPr marL="0" marR="0" lvl="0" indent="0" algn="ctr" defTabSz="612260" rtl="0" eaLnBrk="1" fontAlgn="auto" latinLnBrk="0" hangingPunct="0">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FFFFFF"/>
                  </a:solidFill>
                  <a:effectLst/>
                  <a:uLnTx/>
                  <a:uFillTx/>
                  <a:latin typeface="IBM Plex Sans" panose="020B0503050203000203" pitchFamily="34" charset="77"/>
                  <a:cs typeface="Calibri"/>
                  <a:sym typeface="IBM Plex Sans"/>
                </a:endParaRPr>
              </a:p>
            </p:txBody>
          </p:sp>
          <p:sp>
            <p:nvSpPr>
              <p:cNvPr id="28" name="Title 1">
                <a:extLst>
                  <a:ext uri="{FF2B5EF4-FFF2-40B4-BE49-F238E27FC236}">
                    <a16:creationId xmlns:a16="http://schemas.microsoft.com/office/drawing/2014/main" id="{F9E3FD7D-A21B-F146-87DB-86CF6E330B69}"/>
                  </a:ext>
                </a:extLst>
              </p:cNvPr>
              <p:cNvSpPr txBox="1">
                <a:spLocks/>
              </p:cNvSpPr>
              <p:nvPr/>
            </p:nvSpPr>
            <p:spPr>
              <a:xfrm>
                <a:off x="4999174" y="1948057"/>
                <a:ext cx="1757296" cy="625805"/>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600" b="1" i="0" u="none" strike="noStrike" kern="1200" cap="none" spc="0" normalizeH="0" baseline="0" noProof="0" dirty="0">
                    <a:ln>
                      <a:noFill/>
                    </a:ln>
                    <a:solidFill>
                      <a:srgbClr val="051243"/>
                    </a:solidFill>
                    <a:effectLst/>
                    <a:uLnTx/>
                    <a:uFillTx/>
                    <a:latin typeface="IBM Plex Sans" panose="020B0503050203000203" pitchFamily="34" charset="77"/>
                    <a:cs typeface="Arial"/>
                    <a:sym typeface="IBM Plex Sans"/>
                  </a:rPr>
                  <a:t>72-48 hours</a:t>
                </a:r>
              </a:p>
            </p:txBody>
          </p:sp>
          <p:sp>
            <p:nvSpPr>
              <p:cNvPr id="30" name="Title 1">
                <a:extLst>
                  <a:ext uri="{FF2B5EF4-FFF2-40B4-BE49-F238E27FC236}">
                    <a16:creationId xmlns:a16="http://schemas.microsoft.com/office/drawing/2014/main" id="{5A8DCFBA-CE3A-2642-BDAC-A757B09E0999}"/>
                  </a:ext>
                </a:extLst>
              </p:cNvPr>
              <p:cNvSpPr txBox="1">
                <a:spLocks/>
              </p:cNvSpPr>
              <p:nvPr/>
            </p:nvSpPr>
            <p:spPr>
              <a:xfrm>
                <a:off x="5010753" y="4593430"/>
                <a:ext cx="1745717" cy="543342"/>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600" b="1" i="0" u="none" strike="noStrike" kern="1200" cap="none" spc="0" normalizeH="0" baseline="0" noProof="0" dirty="0">
                    <a:ln>
                      <a:noFill/>
                    </a:ln>
                    <a:solidFill>
                      <a:srgbClr val="051243"/>
                    </a:solidFill>
                    <a:effectLst/>
                    <a:uLnTx/>
                    <a:uFillTx/>
                    <a:latin typeface="IBM Plex Sans" panose="020B0503050203000203" pitchFamily="34" charset="77"/>
                    <a:cs typeface="Arial"/>
                    <a:sym typeface="IBM Plex Sans"/>
                  </a:rPr>
                  <a:t>24-00 hours</a:t>
                </a:r>
              </a:p>
            </p:txBody>
          </p:sp>
          <p:sp>
            <p:nvSpPr>
              <p:cNvPr id="9" name="Triangle 8">
                <a:extLst>
                  <a:ext uri="{FF2B5EF4-FFF2-40B4-BE49-F238E27FC236}">
                    <a16:creationId xmlns:a16="http://schemas.microsoft.com/office/drawing/2014/main" id="{B45AF39A-61C0-6148-A6A9-35FE3DD4A673}"/>
                  </a:ext>
                </a:extLst>
              </p:cNvPr>
              <p:cNvSpPr/>
              <p:nvPr/>
            </p:nvSpPr>
            <p:spPr>
              <a:xfrm rot="5400000">
                <a:off x="6246629" y="1820938"/>
                <a:ext cx="1254558" cy="241369"/>
              </a:xfrm>
              <a:prstGeom prst="triangle">
                <a:avLst>
                  <a:gd name="adj" fmla="val 49262"/>
                </a:avLst>
              </a:prstGeom>
              <a:solidFill>
                <a:srgbClr val="126EFC"/>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noAutofit/>
              </a:bodyPr>
              <a:lstStyle/>
              <a:p>
                <a:pPr marL="0" marR="0" lvl="0" indent="0" algn="l" defTabSz="685800" rtl="0" eaLnBrk="1" fontAlgn="auto" latinLnBrk="0" hangingPunct="0">
                  <a:lnSpc>
                    <a:spcPct val="100000"/>
                  </a:lnSpc>
                  <a:spcBef>
                    <a:spcPts val="0"/>
                  </a:spcBef>
                  <a:spcAft>
                    <a:spcPts val="0"/>
                  </a:spcAft>
                  <a:buClrTx/>
                  <a:buSzTx/>
                  <a:buFontTx/>
                  <a:buNone/>
                  <a:tabLst/>
                  <a:defRPr/>
                </a:pPr>
                <a:endParaRPr kumimoji="0" lang="en-US" sz="1300" b="0" i="0" u="none" strike="noStrike" kern="0" cap="none" spc="0" normalizeH="0" baseline="0" noProof="0">
                  <a:ln>
                    <a:noFill/>
                  </a:ln>
                  <a:solidFill>
                    <a:srgbClr val="000000"/>
                  </a:solidFill>
                  <a:effectLst/>
                  <a:uLnTx/>
                  <a:uFillTx/>
                  <a:latin typeface="IBM Plex Sans"/>
                  <a:ea typeface="IBM Plex Sans"/>
                  <a:cs typeface="IBM Plex Sans"/>
                  <a:sym typeface="IBM Plex Sans"/>
                </a:endParaRPr>
              </a:p>
            </p:txBody>
          </p:sp>
          <p:sp>
            <p:nvSpPr>
              <p:cNvPr id="47" name="Triangle 46">
                <a:extLst>
                  <a:ext uri="{FF2B5EF4-FFF2-40B4-BE49-F238E27FC236}">
                    <a16:creationId xmlns:a16="http://schemas.microsoft.com/office/drawing/2014/main" id="{9390B4C0-A1A8-4546-965F-BF2C68CCECBD}"/>
                  </a:ext>
                </a:extLst>
              </p:cNvPr>
              <p:cNvSpPr/>
              <p:nvPr/>
            </p:nvSpPr>
            <p:spPr>
              <a:xfrm rot="5400000">
                <a:off x="6235724" y="4390927"/>
                <a:ext cx="1277130" cy="241369"/>
              </a:xfrm>
              <a:prstGeom prst="triangle">
                <a:avLst>
                  <a:gd name="adj" fmla="val 49262"/>
                </a:avLst>
              </a:prstGeom>
              <a:solidFill>
                <a:srgbClr val="126EFC"/>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noAutofit/>
              </a:bodyPr>
              <a:lstStyle/>
              <a:p>
                <a:pPr marL="0" marR="0" lvl="0" indent="0" algn="l" defTabSz="685800" rtl="0" eaLnBrk="1" fontAlgn="auto" latinLnBrk="0" hangingPunct="0">
                  <a:lnSpc>
                    <a:spcPct val="100000"/>
                  </a:lnSpc>
                  <a:spcBef>
                    <a:spcPts val="0"/>
                  </a:spcBef>
                  <a:spcAft>
                    <a:spcPts val="0"/>
                  </a:spcAft>
                  <a:buClrTx/>
                  <a:buSzTx/>
                  <a:buFontTx/>
                  <a:buNone/>
                  <a:tabLst/>
                  <a:defRPr/>
                </a:pPr>
                <a:endParaRPr kumimoji="0" lang="en-US" sz="1300" b="0" i="0" u="none" strike="noStrike" kern="0" cap="none" spc="0" normalizeH="0" baseline="0" noProof="0">
                  <a:ln>
                    <a:noFill/>
                  </a:ln>
                  <a:solidFill>
                    <a:srgbClr val="000000"/>
                  </a:solidFill>
                  <a:effectLst/>
                  <a:uLnTx/>
                  <a:uFillTx/>
                  <a:latin typeface="IBM Plex Sans"/>
                  <a:ea typeface="IBM Plex Sans"/>
                  <a:cs typeface="IBM Plex Sans"/>
                  <a:sym typeface="IBM Plex Sans"/>
                </a:endParaRPr>
              </a:p>
            </p:txBody>
          </p:sp>
          <p:cxnSp>
            <p:nvCxnSpPr>
              <p:cNvPr id="3" name="Straight Connector 2">
                <a:extLst>
                  <a:ext uri="{FF2B5EF4-FFF2-40B4-BE49-F238E27FC236}">
                    <a16:creationId xmlns:a16="http://schemas.microsoft.com/office/drawing/2014/main" id="{3ADDFF5D-9991-E24B-9CA7-007402C8DAB4}"/>
                  </a:ext>
                </a:extLst>
              </p:cNvPr>
              <p:cNvCxnSpPr/>
              <p:nvPr/>
            </p:nvCxnSpPr>
            <p:spPr>
              <a:xfrm>
                <a:off x="6753223" y="1307309"/>
                <a:ext cx="2390777" cy="0"/>
              </a:xfrm>
              <a:prstGeom prst="line">
                <a:avLst/>
              </a:prstGeom>
              <a:noFill/>
              <a:ln w="3175" cap="flat">
                <a:solidFill>
                  <a:srgbClr val="3482B8"/>
                </a:solidFill>
                <a:prstDash val="solid"/>
                <a:round/>
              </a:ln>
              <a:effectLst>
                <a:outerShdw blurRad="38100" dist="20000" dir="5400000" rotWithShape="0">
                  <a:srgbClr val="000000">
                    <a:alpha val="38000"/>
                  </a:srgbClr>
                </a:outerShdw>
              </a:effectLst>
              <a:sp3d/>
            </p:spPr>
            <p:style>
              <a:lnRef idx="0">
                <a:scrgbClr r="0" g="0" b="0"/>
              </a:lnRef>
              <a:fillRef idx="0">
                <a:scrgbClr r="0" g="0" b="0"/>
              </a:fillRef>
              <a:effectRef idx="0">
                <a:scrgbClr r="0" g="0" b="0"/>
              </a:effectRef>
              <a:fontRef idx="none"/>
            </p:style>
          </p:cxnSp>
          <p:cxnSp>
            <p:nvCxnSpPr>
              <p:cNvPr id="32" name="Straight Connector 31">
                <a:extLst>
                  <a:ext uri="{FF2B5EF4-FFF2-40B4-BE49-F238E27FC236}">
                    <a16:creationId xmlns:a16="http://schemas.microsoft.com/office/drawing/2014/main" id="{4109A1F1-903E-1D4F-9F1A-A6AB54AF9154}"/>
                  </a:ext>
                </a:extLst>
              </p:cNvPr>
              <p:cNvCxnSpPr/>
              <p:nvPr/>
            </p:nvCxnSpPr>
            <p:spPr>
              <a:xfrm>
                <a:off x="6762748" y="2571643"/>
                <a:ext cx="2390777" cy="0"/>
              </a:xfrm>
              <a:prstGeom prst="line">
                <a:avLst/>
              </a:prstGeom>
              <a:noFill/>
              <a:ln w="3175" cap="flat">
                <a:solidFill>
                  <a:srgbClr val="3482B8"/>
                </a:solidFill>
                <a:prstDash val="solid"/>
                <a:round/>
              </a:ln>
              <a:effectLst>
                <a:outerShdw blurRad="38100" dist="20000" dir="5400000" rotWithShape="0">
                  <a:srgbClr val="000000">
                    <a:alpha val="38000"/>
                  </a:srgbClr>
                </a:outerShdw>
              </a:effectLst>
              <a:sp3d/>
            </p:spPr>
            <p:style>
              <a:lnRef idx="0">
                <a:scrgbClr r="0" g="0" b="0"/>
              </a:lnRef>
              <a:fillRef idx="0">
                <a:scrgbClr r="0" g="0" b="0"/>
              </a:fillRef>
              <a:effectRef idx="0">
                <a:scrgbClr r="0" g="0" b="0"/>
              </a:effectRef>
              <a:fontRef idx="none"/>
            </p:style>
          </p:cxnSp>
          <p:cxnSp>
            <p:nvCxnSpPr>
              <p:cNvPr id="35" name="Straight Connector 34">
                <a:extLst>
                  <a:ext uri="{FF2B5EF4-FFF2-40B4-BE49-F238E27FC236}">
                    <a16:creationId xmlns:a16="http://schemas.microsoft.com/office/drawing/2014/main" id="{F0251AB2-213F-704F-AD5F-318658B13848}"/>
                  </a:ext>
                </a:extLst>
              </p:cNvPr>
              <p:cNvCxnSpPr/>
              <p:nvPr/>
            </p:nvCxnSpPr>
            <p:spPr>
              <a:xfrm>
                <a:off x="6762748" y="3867043"/>
                <a:ext cx="2390777" cy="0"/>
              </a:xfrm>
              <a:prstGeom prst="line">
                <a:avLst/>
              </a:prstGeom>
              <a:noFill/>
              <a:ln w="3175" cap="flat">
                <a:solidFill>
                  <a:srgbClr val="3482B8"/>
                </a:solidFill>
                <a:prstDash val="solid"/>
                <a:round/>
              </a:ln>
              <a:effectLst>
                <a:outerShdw blurRad="38100" dist="20000" dir="5400000" rotWithShape="0">
                  <a:srgbClr val="000000">
                    <a:alpha val="38000"/>
                  </a:srgbClr>
                </a:outerShdw>
              </a:effectLst>
              <a:sp3d/>
            </p:spPr>
            <p:style>
              <a:lnRef idx="0">
                <a:scrgbClr r="0" g="0" b="0"/>
              </a:lnRef>
              <a:fillRef idx="0">
                <a:scrgbClr r="0" g="0" b="0"/>
              </a:fillRef>
              <a:effectRef idx="0">
                <a:scrgbClr r="0" g="0" b="0"/>
              </a:effectRef>
              <a:fontRef idx="none"/>
            </p:style>
          </p:cxnSp>
        </p:grpSp>
        <p:sp>
          <p:nvSpPr>
            <p:cNvPr id="7" name="Chevron 6">
              <a:extLst>
                <a:ext uri="{FF2B5EF4-FFF2-40B4-BE49-F238E27FC236}">
                  <a16:creationId xmlns:a16="http://schemas.microsoft.com/office/drawing/2014/main" id="{659CBBF8-A7AD-894B-BEA2-F0056D9C4739}"/>
                </a:ext>
              </a:extLst>
            </p:cNvPr>
            <p:cNvSpPr/>
            <p:nvPr/>
          </p:nvSpPr>
          <p:spPr>
            <a:xfrm>
              <a:off x="6753225" y="18453"/>
              <a:ext cx="476844" cy="1288671"/>
            </a:xfrm>
            <a:prstGeom prst="chevron">
              <a:avLst>
                <a:gd name="adj" fmla="val 46069"/>
              </a:avLst>
            </a:prstGeom>
            <a:solidFill>
              <a:schemeClr val="tx1"/>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noAutofit/>
            </a:bodyPr>
            <a:lstStyle/>
            <a:p>
              <a:pPr marL="0" marR="0" lvl="0" indent="0" algn="l" defTabSz="685800" rtl="0" eaLnBrk="1" fontAlgn="auto" latinLnBrk="0" hangingPunct="0">
                <a:lnSpc>
                  <a:spcPct val="100000"/>
                </a:lnSpc>
                <a:spcBef>
                  <a:spcPts val="0"/>
                </a:spcBef>
                <a:spcAft>
                  <a:spcPts val="0"/>
                </a:spcAft>
                <a:buClrTx/>
                <a:buSzTx/>
                <a:buFontTx/>
                <a:buNone/>
                <a:tabLst/>
                <a:defRPr/>
              </a:pPr>
              <a:endParaRPr kumimoji="0" lang="en-US" sz="1300" b="0" i="0" u="none" strike="noStrike" kern="0" cap="none" spc="0" normalizeH="0" baseline="0" noProof="0">
                <a:ln>
                  <a:noFill/>
                </a:ln>
                <a:noFill/>
                <a:effectLst/>
                <a:uLnTx/>
                <a:uFillTx/>
                <a:latin typeface="IBM Plex Sans"/>
                <a:ea typeface="IBM Plex Sans"/>
                <a:cs typeface="IBM Plex Sans"/>
                <a:sym typeface="IBM Plex Sans"/>
              </a:endParaRPr>
            </a:p>
          </p:txBody>
        </p:sp>
        <p:sp>
          <p:nvSpPr>
            <p:cNvPr id="46" name="Chevron 45">
              <a:extLst>
                <a:ext uri="{FF2B5EF4-FFF2-40B4-BE49-F238E27FC236}">
                  <a16:creationId xmlns:a16="http://schemas.microsoft.com/office/drawing/2014/main" id="{8F3E70A7-A0EF-FD4E-AD1F-38AB82DEA786}"/>
                </a:ext>
              </a:extLst>
            </p:cNvPr>
            <p:cNvSpPr/>
            <p:nvPr/>
          </p:nvSpPr>
          <p:spPr>
            <a:xfrm>
              <a:off x="6768642" y="2578800"/>
              <a:ext cx="476844" cy="1288671"/>
            </a:xfrm>
            <a:prstGeom prst="chevron">
              <a:avLst>
                <a:gd name="adj" fmla="val 46069"/>
              </a:avLst>
            </a:prstGeom>
            <a:solidFill>
              <a:schemeClr val="tx1"/>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noAutofit/>
            </a:bodyPr>
            <a:lstStyle/>
            <a:p>
              <a:pPr marL="0" marR="0" lvl="0" indent="0" algn="l" defTabSz="685800" rtl="0" eaLnBrk="1" fontAlgn="auto" latinLnBrk="0" hangingPunct="0">
                <a:lnSpc>
                  <a:spcPct val="100000"/>
                </a:lnSpc>
                <a:spcBef>
                  <a:spcPts val="0"/>
                </a:spcBef>
                <a:spcAft>
                  <a:spcPts val="0"/>
                </a:spcAft>
                <a:buClrTx/>
                <a:buSzTx/>
                <a:buFontTx/>
                <a:buNone/>
                <a:tabLst/>
                <a:defRPr/>
              </a:pPr>
              <a:endParaRPr kumimoji="0" lang="en-US" sz="1300" b="0" i="0" u="none" strike="noStrike" kern="0" cap="none" spc="0" normalizeH="0" baseline="0" noProof="0">
                <a:ln>
                  <a:noFill/>
                </a:ln>
                <a:noFill/>
                <a:effectLst/>
                <a:uLnTx/>
                <a:uFillTx/>
                <a:latin typeface="IBM Plex Sans"/>
                <a:ea typeface="IBM Plex Sans"/>
                <a:cs typeface="IBM Plex Sans"/>
                <a:sym typeface="IBM Plex Sans"/>
              </a:endParaRPr>
            </a:p>
          </p:txBody>
        </p:sp>
      </p:grpSp>
      <p:sp>
        <p:nvSpPr>
          <p:cNvPr id="33" name="Rectangle 32">
            <a:extLst>
              <a:ext uri="{FF2B5EF4-FFF2-40B4-BE49-F238E27FC236}">
                <a16:creationId xmlns:a16="http://schemas.microsoft.com/office/drawing/2014/main" id="{0C14ADE7-0455-1040-8360-10B994A3F3B0}"/>
              </a:ext>
            </a:extLst>
          </p:cNvPr>
          <p:cNvSpPr>
            <a:spLocks noChangeArrowheads="1"/>
          </p:cNvSpPr>
          <p:nvPr/>
        </p:nvSpPr>
        <p:spPr bwMode="auto">
          <a:xfrm>
            <a:off x="6994593" y="381672"/>
            <a:ext cx="2016057" cy="782247"/>
          </a:xfrm>
          <a:prstGeom prst="rect">
            <a:avLst/>
          </a:prstGeom>
          <a:noFill/>
          <a:ln w="9525">
            <a:noFill/>
            <a:miter lim="800000"/>
            <a:headEnd/>
            <a:tailEnd/>
          </a:ln>
          <a:effectLst/>
        </p:spPr>
        <p:txBody>
          <a:bodyPr wrap="square" lIns="43160" tIns="21581" rIns="43160" bIns="21581">
            <a:spAutoFit/>
          </a:bodyPr>
          <a:lstStyle/>
          <a:p>
            <a:pPr marL="0" marR="0" lvl="0" indent="0" algn="ctr" defTabSz="612260" rtl="0" eaLnBrk="1" fontAlgn="auto" latinLnBrk="0" hangingPunct="0">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FFFFFF"/>
                </a:solidFill>
                <a:effectLst/>
                <a:uLnTx/>
                <a:uFillTx/>
                <a:latin typeface="IBM Plex Sans"/>
                <a:sym typeface="IBM Plex Sans"/>
              </a:rPr>
              <a:t>“Heads-up” situational awareness using automated outage prediction</a:t>
            </a:r>
          </a:p>
        </p:txBody>
      </p:sp>
      <p:sp>
        <p:nvSpPr>
          <p:cNvPr id="39" name="Rectangle 38">
            <a:extLst>
              <a:ext uri="{FF2B5EF4-FFF2-40B4-BE49-F238E27FC236}">
                <a16:creationId xmlns:a16="http://schemas.microsoft.com/office/drawing/2014/main" id="{9A1D314B-782F-F140-9004-63EC2DA925F7}"/>
              </a:ext>
            </a:extLst>
          </p:cNvPr>
          <p:cNvSpPr>
            <a:spLocks noChangeArrowheads="1"/>
          </p:cNvSpPr>
          <p:nvPr/>
        </p:nvSpPr>
        <p:spPr bwMode="auto">
          <a:xfrm>
            <a:off x="6896695" y="1745897"/>
            <a:ext cx="2113424" cy="597581"/>
          </a:xfrm>
          <a:prstGeom prst="rect">
            <a:avLst/>
          </a:prstGeom>
          <a:noFill/>
          <a:ln w="9525">
            <a:noFill/>
            <a:miter lim="800000"/>
            <a:headEnd/>
            <a:tailEnd/>
          </a:ln>
          <a:effectLst/>
        </p:spPr>
        <p:txBody>
          <a:bodyPr wrap="square" lIns="43160" tIns="21581" rIns="43160" bIns="21581">
            <a:spAutoFit/>
          </a:bodyPr>
          <a:lstStyle/>
          <a:p>
            <a:pPr marL="0" marR="0" lvl="0" indent="0" algn="ctr" defTabSz="612260" rtl="0" eaLnBrk="1" fontAlgn="auto" latinLnBrk="0" hangingPunct="0">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FFFFFF"/>
                </a:solidFill>
                <a:effectLst/>
                <a:uLnTx/>
                <a:uFillTx/>
                <a:latin typeface="IBM Plex Sans"/>
                <a:sym typeface="IBM Plex Sans"/>
              </a:rPr>
              <a:t>Automated prediction refined, run scenario planning tool</a:t>
            </a:r>
          </a:p>
        </p:txBody>
      </p:sp>
      <p:sp>
        <p:nvSpPr>
          <p:cNvPr id="40" name="Rectangle 39">
            <a:extLst>
              <a:ext uri="{FF2B5EF4-FFF2-40B4-BE49-F238E27FC236}">
                <a16:creationId xmlns:a16="http://schemas.microsoft.com/office/drawing/2014/main" id="{992F13D6-87F9-D640-A9A6-508A7463507F}"/>
              </a:ext>
            </a:extLst>
          </p:cNvPr>
          <p:cNvSpPr>
            <a:spLocks noChangeArrowheads="1"/>
          </p:cNvSpPr>
          <p:nvPr/>
        </p:nvSpPr>
        <p:spPr bwMode="auto">
          <a:xfrm>
            <a:off x="6994593" y="3110122"/>
            <a:ext cx="2015526" cy="412915"/>
          </a:xfrm>
          <a:prstGeom prst="rect">
            <a:avLst/>
          </a:prstGeom>
          <a:noFill/>
          <a:ln w="9525">
            <a:noFill/>
            <a:miter lim="800000"/>
            <a:headEnd/>
            <a:tailEnd/>
          </a:ln>
          <a:effectLst/>
        </p:spPr>
        <p:txBody>
          <a:bodyPr wrap="square" lIns="43160" tIns="21581" rIns="43160" bIns="21581">
            <a:spAutoFit/>
          </a:bodyPr>
          <a:lstStyle/>
          <a:p>
            <a:pPr marL="0" marR="0" lvl="0" indent="0" algn="ctr" defTabSz="612260" rtl="0" eaLnBrk="1" fontAlgn="auto" latinLnBrk="0" hangingPunct="0">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FFFFFF"/>
                </a:solidFill>
                <a:effectLst/>
                <a:uLnTx/>
                <a:uFillTx/>
                <a:latin typeface="IBM Plex Sans"/>
                <a:sym typeface="IBM Plex Sans"/>
              </a:rPr>
              <a:t>Automated and scenario  planning predictions set</a:t>
            </a:r>
          </a:p>
        </p:txBody>
      </p:sp>
      <p:sp>
        <p:nvSpPr>
          <p:cNvPr id="41" name="Rectangle 13">
            <a:extLst>
              <a:ext uri="{FF2B5EF4-FFF2-40B4-BE49-F238E27FC236}">
                <a16:creationId xmlns:a16="http://schemas.microsoft.com/office/drawing/2014/main" id="{C8171B53-6C66-E642-8E60-6E982ED7A793}"/>
              </a:ext>
            </a:extLst>
          </p:cNvPr>
          <p:cNvSpPr>
            <a:spLocks noChangeArrowheads="1"/>
          </p:cNvSpPr>
          <p:nvPr/>
        </p:nvSpPr>
        <p:spPr bwMode="auto">
          <a:xfrm>
            <a:off x="7107696" y="4201191"/>
            <a:ext cx="1902956" cy="412915"/>
          </a:xfrm>
          <a:prstGeom prst="rect">
            <a:avLst/>
          </a:prstGeom>
          <a:noFill/>
          <a:ln w="9525">
            <a:noFill/>
            <a:miter lim="800000"/>
            <a:headEnd/>
            <a:tailEnd/>
          </a:ln>
          <a:effectLst/>
        </p:spPr>
        <p:txBody>
          <a:bodyPr wrap="square" lIns="43160" tIns="21581" rIns="43160" bIns="21581">
            <a:spAutoFit/>
          </a:bodyPr>
          <a:lstStyle/>
          <a:p>
            <a:pPr marL="0" marR="0" lvl="0" indent="0" algn="ctr" defTabSz="612260" rtl="0" eaLnBrk="1" fontAlgn="auto" latinLnBrk="0" hangingPunct="0">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FFFFFF"/>
                </a:solidFill>
                <a:effectLst/>
                <a:uLnTx/>
                <a:uFillTx/>
                <a:latin typeface="IBM Plex Sans"/>
                <a:sym typeface="IBM Plex Sans"/>
              </a:rPr>
              <a:t>Compare outage prediction to real time</a:t>
            </a:r>
          </a:p>
        </p:txBody>
      </p:sp>
      <p:sp>
        <p:nvSpPr>
          <p:cNvPr id="36" name="Slide Number Placeholder 1">
            <a:extLst>
              <a:ext uri="{FF2B5EF4-FFF2-40B4-BE49-F238E27FC236}">
                <a16:creationId xmlns:a16="http://schemas.microsoft.com/office/drawing/2014/main" id="{D7023655-6003-B14E-A2D4-094116CCAB4E}"/>
              </a:ext>
            </a:extLst>
          </p:cNvPr>
          <p:cNvSpPr txBox="1">
            <a:spLocks/>
          </p:cNvSpPr>
          <p:nvPr/>
        </p:nvSpPr>
        <p:spPr>
          <a:xfrm>
            <a:off x="209227" y="4899293"/>
            <a:ext cx="127001" cy="127001"/>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685800" rtl="0" fontAlgn="auto" latinLnBrk="0" hangingPunct="0">
              <a:lnSpc>
                <a:spcPct val="100000"/>
              </a:lnSpc>
              <a:spcBef>
                <a:spcPts val="0"/>
              </a:spcBef>
              <a:spcAft>
                <a:spcPts val="0"/>
              </a:spcAft>
              <a:buClrTx/>
              <a:buSzTx/>
              <a:buFontTx/>
              <a:buNone/>
              <a:tabLst/>
              <a:defRPr kumimoji="0" sz="600" b="0" i="0" u="none" strike="noStrike" cap="none" spc="0" normalizeH="0" baseline="0">
                <a:ln>
                  <a:noFill/>
                </a:ln>
                <a:solidFill>
                  <a:srgbClr val="FFFFFF"/>
                </a:solidFill>
                <a:effectLst/>
                <a:uFillTx/>
                <a:latin typeface="IBM Plex Sans"/>
                <a:ea typeface="IBM Plex Sans"/>
                <a:cs typeface="IBM Plex Sans"/>
                <a:sym typeface="IBM Plex Sans"/>
              </a:defRPr>
            </a:lvl1pPr>
            <a:lvl2pPr marL="0" marR="0" indent="3429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IBM Plex Sans"/>
                <a:ea typeface="IBM Plex Sans"/>
                <a:cs typeface="IBM Plex Sans"/>
                <a:sym typeface="IBM Plex Sans"/>
              </a:defRPr>
            </a:lvl2pPr>
            <a:lvl3pPr marL="0" marR="0" indent="6858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IBM Plex Sans"/>
                <a:ea typeface="IBM Plex Sans"/>
                <a:cs typeface="IBM Plex Sans"/>
                <a:sym typeface="IBM Plex Sans"/>
              </a:defRPr>
            </a:lvl3pPr>
            <a:lvl4pPr marL="0" marR="0" indent="10287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IBM Plex Sans"/>
                <a:ea typeface="IBM Plex Sans"/>
                <a:cs typeface="IBM Plex Sans"/>
                <a:sym typeface="IBM Plex Sans"/>
              </a:defRPr>
            </a:lvl4pPr>
            <a:lvl5pPr marL="0" marR="0" indent="13716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IBM Plex Sans"/>
                <a:ea typeface="IBM Plex Sans"/>
                <a:cs typeface="IBM Plex Sans"/>
                <a:sym typeface="IBM Plex Sans"/>
              </a:defRPr>
            </a:lvl5pPr>
            <a:lvl6pPr marL="0" marR="0" indent="17145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IBM Plex Sans"/>
                <a:ea typeface="IBM Plex Sans"/>
                <a:cs typeface="IBM Plex Sans"/>
                <a:sym typeface="IBM Plex Sans"/>
              </a:defRPr>
            </a:lvl6pPr>
            <a:lvl7pPr marL="0" marR="0" indent="20574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IBM Plex Sans"/>
                <a:ea typeface="IBM Plex Sans"/>
                <a:cs typeface="IBM Plex Sans"/>
                <a:sym typeface="IBM Plex Sans"/>
              </a:defRPr>
            </a:lvl7pPr>
            <a:lvl8pPr marL="0" marR="0" indent="24003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IBM Plex Sans"/>
                <a:ea typeface="IBM Plex Sans"/>
                <a:cs typeface="IBM Plex Sans"/>
                <a:sym typeface="IBM Plex Sans"/>
              </a:defRPr>
            </a:lvl8pPr>
            <a:lvl9pPr marL="0" marR="0" indent="27432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IBM Plex Sans"/>
                <a:ea typeface="IBM Plex Sans"/>
                <a:cs typeface="IBM Plex Sans"/>
                <a:sym typeface="IBM Plex Sans"/>
              </a:defRPr>
            </a:lvl9pPr>
          </a:lstStyle>
          <a:p>
            <a:pPr marL="0" marR="0" lvl="0" indent="0" algn="r" defTabSz="685800" rtl="0" eaLnBrk="1" fontAlgn="auto" latinLnBrk="0" hangingPunct="0">
              <a:lnSpc>
                <a:spcPct val="100000"/>
              </a:lnSpc>
              <a:spcBef>
                <a:spcPts val="0"/>
              </a:spcBef>
              <a:spcAft>
                <a:spcPts val="0"/>
              </a:spcAft>
              <a:buClrTx/>
              <a:buSzTx/>
              <a:buFontTx/>
              <a:buNone/>
              <a:tabLst/>
              <a:defRPr/>
            </a:pPr>
            <a:fld id="{86CB4B4D-7CA3-9044-876B-883B54F8677D}" type="slidenum">
              <a:rPr kumimoji="0" lang="en-US" sz="600" b="0" i="0" u="none" strike="noStrike" kern="0" cap="none" spc="0" normalizeH="0" baseline="0" noProof="0" smtClean="0">
                <a:ln>
                  <a:noFill/>
                </a:ln>
                <a:solidFill>
                  <a:srgbClr val="FFFFFF"/>
                </a:solidFill>
                <a:effectLst/>
                <a:uLnTx/>
                <a:uFillTx/>
                <a:latin typeface="IBM Plex Sans"/>
                <a:sym typeface="IBM Plex Sans"/>
              </a:rPr>
              <a:pPr marL="0" marR="0" lvl="0" indent="0" algn="r" defTabSz="685800" rtl="0" eaLnBrk="1" fontAlgn="auto" latinLnBrk="0" hangingPunct="0">
                <a:lnSpc>
                  <a:spcPct val="100000"/>
                </a:lnSpc>
                <a:spcBef>
                  <a:spcPts val="0"/>
                </a:spcBef>
                <a:spcAft>
                  <a:spcPts val="0"/>
                </a:spcAft>
                <a:buClrTx/>
                <a:buSzTx/>
                <a:buFontTx/>
                <a:buNone/>
                <a:tabLst/>
                <a:defRPr/>
              </a:pPr>
              <a:t>7</a:t>
            </a:fld>
            <a:endParaRPr kumimoji="0" lang="en-US" sz="600" b="0" i="0" u="none" strike="noStrike" kern="0" cap="none" spc="0" normalizeH="0" baseline="0" noProof="0" dirty="0">
              <a:ln>
                <a:noFill/>
              </a:ln>
              <a:solidFill>
                <a:srgbClr val="FFFFFF"/>
              </a:solidFill>
              <a:effectLst/>
              <a:uLnTx/>
              <a:uFillTx/>
              <a:latin typeface="IBM Plex Sans"/>
              <a:sym typeface="IBM Plex Sans"/>
            </a:endParaRPr>
          </a:p>
        </p:txBody>
      </p:sp>
      <p:pic>
        <p:nvPicPr>
          <p:cNvPr id="37" name="ibm_logo.png">
            <a:extLst>
              <a:ext uri="{FF2B5EF4-FFF2-40B4-BE49-F238E27FC236}">
                <a16:creationId xmlns:a16="http://schemas.microsoft.com/office/drawing/2014/main" id="{2B6625C6-D2A6-2D40-973D-FD52CA415262}"/>
              </a:ext>
            </a:extLst>
          </p:cNvPr>
          <p:cNvPicPr/>
          <p:nvPr/>
        </p:nvPicPr>
        <p:blipFill>
          <a:blip r:embed="rId6" cstate="hqprint">
            <a:biLevel thresh="25000"/>
            <a:extLst>
              <a:ext uri="{28A0092B-C50C-407E-A947-70E740481C1C}">
                <a14:useLocalDpi xmlns:a14="http://schemas.microsoft.com/office/drawing/2010/main"/>
              </a:ext>
            </a:extLst>
          </a:blip>
          <a:stretch>
            <a:fillRect/>
          </a:stretch>
        </p:blipFill>
        <p:spPr>
          <a:xfrm>
            <a:off x="8602735" y="4906569"/>
            <a:ext cx="367553" cy="147075"/>
          </a:xfrm>
          <a:prstGeom prst="rect">
            <a:avLst/>
          </a:prstGeom>
          <a:ln w="12700">
            <a:miter lim="400000"/>
          </a:ln>
        </p:spPr>
      </p:pic>
      <p:sp>
        <p:nvSpPr>
          <p:cNvPr id="42" name="Title 2">
            <a:extLst>
              <a:ext uri="{FF2B5EF4-FFF2-40B4-BE49-F238E27FC236}">
                <a16:creationId xmlns:a16="http://schemas.microsoft.com/office/drawing/2014/main" id="{0B381311-7417-334C-B8A5-8ADBE0385956}"/>
              </a:ext>
            </a:extLst>
          </p:cNvPr>
          <p:cNvSpPr txBox="1">
            <a:spLocks/>
          </p:cNvSpPr>
          <p:nvPr/>
        </p:nvSpPr>
        <p:spPr>
          <a:xfrm>
            <a:off x="274226" y="342900"/>
            <a:ext cx="2946208" cy="1722967"/>
          </a:xfrm>
          <a:prstGeom prst="rect">
            <a:avLst/>
          </a:prstGeom>
        </p:spPr>
        <p:txBody>
          <a:bodyPr/>
          <a:lstStyle>
            <a:lvl1pPr algn="l" rtl="0" eaLnBrk="1" fontAlgn="base" hangingPunct="1">
              <a:lnSpc>
                <a:spcPct val="90000"/>
              </a:lnSpc>
              <a:spcBef>
                <a:spcPct val="0"/>
              </a:spcBef>
              <a:spcAft>
                <a:spcPct val="0"/>
              </a:spcAft>
              <a:defRPr sz="2400" b="0">
                <a:solidFill>
                  <a:schemeClr val="bg1"/>
                </a:solidFill>
                <a:latin typeface="IBM Plex Sans" charset="0"/>
                <a:ea typeface="IBM Plex Sans" charset="0"/>
                <a:cs typeface="IBM Plex Sans" charset="0"/>
              </a:defRPr>
            </a:lvl1pPr>
            <a:lvl2pPr algn="l" rtl="0" eaLnBrk="1" fontAlgn="base" hangingPunct="1">
              <a:lnSpc>
                <a:spcPct val="90000"/>
              </a:lnSpc>
              <a:spcBef>
                <a:spcPct val="0"/>
              </a:spcBef>
              <a:spcAft>
                <a:spcPct val="0"/>
              </a:spcAft>
              <a:defRPr sz="2220">
                <a:solidFill>
                  <a:srgbClr val="191919"/>
                </a:solidFill>
                <a:latin typeface="HelvNeue Light for IBM" pitchFamily="34" charset="0"/>
              </a:defRPr>
            </a:lvl2pPr>
            <a:lvl3pPr algn="l" rtl="0" eaLnBrk="1" fontAlgn="base" hangingPunct="1">
              <a:lnSpc>
                <a:spcPct val="90000"/>
              </a:lnSpc>
              <a:spcBef>
                <a:spcPct val="0"/>
              </a:spcBef>
              <a:spcAft>
                <a:spcPct val="0"/>
              </a:spcAft>
              <a:defRPr sz="2220">
                <a:solidFill>
                  <a:srgbClr val="191919"/>
                </a:solidFill>
                <a:latin typeface="HelvNeue Light for IBM" pitchFamily="34" charset="0"/>
              </a:defRPr>
            </a:lvl3pPr>
            <a:lvl4pPr algn="l" rtl="0" eaLnBrk="1" fontAlgn="base" hangingPunct="1">
              <a:lnSpc>
                <a:spcPct val="90000"/>
              </a:lnSpc>
              <a:spcBef>
                <a:spcPct val="0"/>
              </a:spcBef>
              <a:spcAft>
                <a:spcPct val="0"/>
              </a:spcAft>
              <a:defRPr sz="2220">
                <a:solidFill>
                  <a:srgbClr val="191919"/>
                </a:solidFill>
                <a:latin typeface="HelvNeue Light for IBM" pitchFamily="34" charset="0"/>
              </a:defRPr>
            </a:lvl4pPr>
            <a:lvl5pPr algn="l" rtl="0" eaLnBrk="1" fontAlgn="base" hangingPunct="1">
              <a:lnSpc>
                <a:spcPct val="90000"/>
              </a:lnSpc>
              <a:spcBef>
                <a:spcPct val="0"/>
              </a:spcBef>
              <a:spcAft>
                <a:spcPct val="0"/>
              </a:spcAft>
              <a:defRPr sz="2220">
                <a:solidFill>
                  <a:srgbClr val="191919"/>
                </a:solidFill>
                <a:latin typeface="HelvNeue Light for IBM" pitchFamily="34" charset="0"/>
              </a:defRPr>
            </a:lvl5pPr>
            <a:lvl6pPr marL="362564" algn="l" rtl="0" eaLnBrk="1" fontAlgn="base" hangingPunct="1">
              <a:lnSpc>
                <a:spcPct val="90000"/>
              </a:lnSpc>
              <a:spcBef>
                <a:spcPct val="0"/>
              </a:spcBef>
              <a:spcAft>
                <a:spcPct val="0"/>
              </a:spcAft>
              <a:defRPr sz="2220">
                <a:solidFill>
                  <a:srgbClr val="191919"/>
                </a:solidFill>
                <a:latin typeface="HelvNeue Light for IBM" pitchFamily="34" charset="0"/>
              </a:defRPr>
            </a:lvl6pPr>
            <a:lvl7pPr marL="725130" algn="l" rtl="0" eaLnBrk="1" fontAlgn="base" hangingPunct="1">
              <a:lnSpc>
                <a:spcPct val="90000"/>
              </a:lnSpc>
              <a:spcBef>
                <a:spcPct val="0"/>
              </a:spcBef>
              <a:spcAft>
                <a:spcPct val="0"/>
              </a:spcAft>
              <a:defRPr sz="2220">
                <a:solidFill>
                  <a:srgbClr val="191919"/>
                </a:solidFill>
                <a:latin typeface="HelvNeue Light for IBM" pitchFamily="34" charset="0"/>
              </a:defRPr>
            </a:lvl7pPr>
            <a:lvl8pPr marL="1087693" algn="l" rtl="0" eaLnBrk="1" fontAlgn="base" hangingPunct="1">
              <a:lnSpc>
                <a:spcPct val="90000"/>
              </a:lnSpc>
              <a:spcBef>
                <a:spcPct val="0"/>
              </a:spcBef>
              <a:spcAft>
                <a:spcPct val="0"/>
              </a:spcAft>
              <a:defRPr sz="2220">
                <a:solidFill>
                  <a:srgbClr val="191919"/>
                </a:solidFill>
                <a:latin typeface="HelvNeue Light for IBM" pitchFamily="34" charset="0"/>
              </a:defRPr>
            </a:lvl8pPr>
            <a:lvl9pPr marL="1450258" algn="l" rtl="0" eaLnBrk="1" fontAlgn="base" hangingPunct="1">
              <a:lnSpc>
                <a:spcPct val="90000"/>
              </a:lnSpc>
              <a:spcBef>
                <a:spcPct val="0"/>
              </a:spcBef>
              <a:spcAft>
                <a:spcPct val="0"/>
              </a:spcAft>
              <a:defRPr sz="2220">
                <a:solidFill>
                  <a:srgbClr val="191919"/>
                </a:solidFill>
                <a:latin typeface="HelvNeue Light for IBM" pitchFamily="34" charset="0"/>
              </a:defRPr>
            </a:lvl9pPr>
          </a:lstStyle>
          <a:p>
            <a:pPr defTabSz="914400"/>
            <a:r>
              <a:rPr lang="en-US" kern="0" dirty="0">
                <a:latin typeface="IBM Plex Sans" panose="020B0503050000000000" pitchFamily="34" charset="77"/>
              </a:rPr>
              <a:t>Anticipate Storm Damage and Prepare for Response</a:t>
            </a:r>
            <a:br>
              <a:rPr lang="en-US" sz="2000" kern="0" dirty="0">
                <a:latin typeface="IBM Plex Sans" panose="020B0503050000000000" pitchFamily="34" charset="77"/>
              </a:rPr>
            </a:br>
            <a:br>
              <a:rPr lang="en-US" kern="0" dirty="0"/>
            </a:br>
            <a:endParaRPr lang="en-US" kern="0" dirty="0"/>
          </a:p>
        </p:txBody>
      </p:sp>
      <p:sp>
        <p:nvSpPr>
          <p:cNvPr id="43" name="Content Placeholder 2">
            <a:extLst>
              <a:ext uri="{FF2B5EF4-FFF2-40B4-BE49-F238E27FC236}">
                <a16:creationId xmlns:a16="http://schemas.microsoft.com/office/drawing/2014/main" id="{5B1810AE-1963-3A40-8B9B-2801C34C4297}"/>
              </a:ext>
            </a:extLst>
          </p:cNvPr>
          <p:cNvSpPr txBox="1">
            <a:spLocks/>
          </p:cNvSpPr>
          <p:nvPr/>
        </p:nvSpPr>
        <p:spPr>
          <a:xfrm>
            <a:off x="365755" y="2553155"/>
            <a:ext cx="2379872" cy="2346138"/>
          </a:xfrm>
          <a:prstGeom prst="rect">
            <a:avLst/>
          </a:prstGeom>
        </p:spPr>
        <p:txBody>
          <a:bodyPr vert="horz" lIns="57150" tIns="28575" rIns="57150" bIns="28575" rtlCol="0">
            <a:normAutofit/>
          </a:bodyPr>
          <a:lstStyle>
            <a:lvl1pPr marL="548504" indent="-548504" algn="l" defTabSz="1462674" rtl="0" eaLnBrk="1" latinLnBrk="0" hangingPunct="1">
              <a:spcBef>
                <a:spcPct val="20000"/>
              </a:spcBef>
              <a:buFont typeface="Arial" panose="020B0604020202020204" pitchFamily="34" charset="0"/>
              <a:buChar char="•"/>
              <a:defRPr sz="4478" b="1" kern="1200">
                <a:solidFill>
                  <a:srgbClr val="1B2F7C"/>
                </a:solidFill>
                <a:latin typeface="Arial" panose="020B0604020202020204" pitchFamily="34" charset="0"/>
                <a:ea typeface="+mn-ea"/>
                <a:cs typeface="Arial" panose="020B0604020202020204" pitchFamily="34" charset="0"/>
              </a:defRPr>
            </a:lvl1pPr>
            <a:lvl2pPr marL="1188422" indent="-457086" algn="l" defTabSz="1462674" rtl="0" eaLnBrk="1" latinLnBrk="0" hangingPunct="1">
              <a:spcBef>
                <a:spcPct val="20000"/>
              </a:spcBef>
              <a:buFont typeface="Arial" panose="020B0604020202020204" pitchFamily="34" charset="0"/>
              <a:buChar char="–"/>
              <a:defRPr sz="3838" kern="1200">
                <a:solidFill>
                  <a:srgbClr val="4D4D4D"/>
                </a:solidFill>
                <a:latin typeface="Arial" panose="020B0604020202020204" pitchFamily="34" charset="0"/>
                <a:ea typeface="+mn-ea"/>
                <a:cs typeface="Arial" panose="020B0604020202020204" pitchFamily="34" charset="0"/>
              </a:defRPr>
            </a:lvl2pPr>
            <a:lvl3pPr marL="1828342" indent="-365669" algn="l" defTabSz="1462674" rtl="0" eaLnBrk="1" latinLnBrk="0" hangingPunct="1">
              <a:spcBef>
                <a:spcPct val="20000"/>
              </a:spcBef>
              <a:buFont typeface="Arial" panose="020B0604020202020204" pitchFamily="34" charset="0"/>
              <a:buChar char="•"/>
              <a:defRPr sz="3200" kern="1200">
                <a:solidFill>
                  <a:srgbClr val="4D4D4D"/>
                </a:solidFill>
                <a:latin typeface="Arial" panose="020B0604020202020204" pitchFamily="34" charset="0"/>
                <a:ea typeface="+mn-ea"/>
                <a:cs typeface="Arial" panose="020B0604020202020204" pitchFamily="34" charset="0"/>
              </a:defRPr>
            </a:lvl3pPr>
            <a:lvl4pPr marL="2559680" indent="-365669" algn="l" defTabSz="1462674" rtl="0" eaLnBrk="1" latinLnBrk="0" hangingPunct="1">
              <a:spcBef>
                <a:spcPct val="20000"/>
              </a:spcBef>
              <a:buFont typeface="Arial" panose="020B0604020202020204" pitchFamily="34" charset="0"/>
              <a:buChar char="–"/>
              <a:defRPr sz="2878" kern="1200">
                <a:solidFill>
                  <a:srgbClr val="4D4D4D"/>
                </a:solidFill>
                <a:latin typeface="Arial" panose="020B0604020202020204" pitchFamily="34" charset="0"/>
                <a:ea typeface="+mn-ea"/>
                <a:cs typeface="Arial" panose="020B0604020202020204" pitchFamily="34" charset="0"/>
              </a:defRPr>
            </a:lvl4pPr>
            <a:lvl5pPr marL="3291018" indent="-365669" algn="l" defTabSz="1462674" rtl="0" eaLnBrk="1" latinLnBrk="0" hangingPunct="1">
              <a:spcBef>
                <a:spcPct val="20000"/>
              </a:spcBef>
              <a:buFont typeface="Arial" panose="020B0604020202020204" pitchFamily="34" charset="0"/>
              <a:buChar char="»"/>
              <a:defRPr sz="2560" kern="1200">
                <a:solidFill>
                  <a:srgbClr val="4D4D4D"/>
                </a:solidFill>
                <a:latin typeface="Arial" panose="020B0604020202020204" pitchFamily="34" charset="0"/>
                <a:ea typeface="+mn-ea"/>
                <a:cs typeface="Arial" panose="020B0604020202020204" pitchFamily="34" charset="0"/>
              </a:defRPr>
            </a:lvl5pPr>
            <a:lvl6pPr marL="4022355" indent="-365669" algn="l" defTabSz="1462674"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6pPr>
            <a:lvl7pPr marL="4753691" indent="-365669" algn="l" defTabSz="1462674"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7pPr>
            <a:lvl8pPr marL="5485029" indent="-365669" algn="l" defTabSz="1462674"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8pPr>
            <a:lvl9pPr marL="6216366" indent="-365669" algn="l" defTabSz="1462674"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9pPr>
          </a:lstStyle>
          <a:p>
            <a:pPr marL="0" indent="0">
              <a:buClr>
                <a:srgbClr val="1B2F7C"/>
              </a:buClr>
              <a:buNone/>
              <a:defRPr/>
            </a:pPr>
            <a:r>
              <a:rPr lang="en-US" sz="1500" b="0" dirty="0">
                <a:solidFill>
                  <a:schemeClr val="bg1"/>
                </a:solidFill>
                <a:latin typeface="IBM Plex Sans" panose="020B0503050000000000" pitchFamily="34" charset="77"/>
                <a:ea typeface="Helvetica" charset="0"/>
                <a:cs typeface="Helvetica" charset="0"/>
              </a:rPr>
              <a:t>The Outage Prediction model  translates weather information into actionable intelligence about impact to the Utility electric system</a:t>
            </a:r>
          </a:p>
          <a:p>
            <a:pPr marL="0" indent="0">
              <a:buClr>
                <a:srgbClr val="1B2F7C"/>
              </a:buClr>
              <a:buNone/>
              <a:defRPr/>
            </a:pPr>
            <a:endParaRPr lang="en-US" sz="1500" b="0" dirty="0">
              <a:solidFill>
                <a:schemeClr val="bg1"/>
              </a:solidFill>
              <a:latin typeface="IBM Plex Sans" panose="020B0503050000000000" pitchFamily="34" charset="77"/>
              <a:ea typeface="Helvetica" charset="0"/>
              <a:cs typeface="Helvetica" charset="0"/>
            </a:endParaRPr>
          </a:p>
        </p:txBody>
      </p:sp>
      <p:pic>
        <p:nvPicPr>
          <p:cNvPr id="44" name="Picture 43">
            <a:extLst>
              <a:ext uri="{FF2B5EF4-FFF2-40B4-BE49-F238E27FC236}">
                <a16:creationId xmlns:a16="http://schemas.microsoft.com/office/drawing/2014/main" id="{BCD29BED-4F44-2E47-B633-B424365DEB76}"/>
              </a:ext>
            </a:extLst>
          </p:cNvPr>
          <p:cNvPicPr>
            <a:picLocks noChangeAspect="1"/>
          </p:cNvPicPr>
          <p:nvPr/>
        </p:nvPicPr>
        <p:blipFill rotWithShape="1">
          <a:blip r:embed="rId7" cstate="hqprint">
            <a:extLst>
              <a:ext uri="{28A0092B-C50C-407E-A947-70E740481C1C}">
                <a14:useLocalDpi xmlns:a14="http://schemas.microsoft.com/office/drawing/2010/main"/>
              </a:ext>
            </a:extLst>
          </a:blip>
          <a:srcRect/>
          <a:stretch/>
        </p:blipFill>
        <p:spPr>
          <a:xfrm>
            <a:off x="3238219" y="1309744"/>
            <a:ext cx="1772533" cy="1280864"/>
          </a:xfrm>
          <a:prstGeom prst="rect">
            <a:avLst/>
          </a:prstGeom>
        </p:spPr>
      </p:pic>
    </p:spTree>
    <p:extLst>
      <p:ext uri="{BB962C8B-B14F-4D97-AF65-F5344CB8AC3E}">
        <p14:creationId xmlns:p14="http://schemas.microsoft.com/office/powerpoint/2010/main" val="3904681334"/>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39"/>
        <p:cNvGrpSpPr/>
        <p:nvPr/>
      </p:nvGrpSpPr>
      <p:grpSpPr>
        <a:xfrm>
          <a:off x="0" y="0"/>
          <a:ext cx="0" cy="0"/>
          <a:chOff x="0" y="0"/>
          <a:chExt cx="0" cy="0"/>
        </a:xfrm>
      </p:grpSpPr>
      <p:sp>
        <p:nvSpPr>
          <p:cNvPr id="27" name="Rectangle">
            <a:extLst>
              <a:ext uri="{FF2B5EF4-FFF2-40B4-BE49-F238E27FC236}">
                <a16:creationId xmlns:a16="http://schemas.microsoft.com/office/drawing/2014/main" id="{8A0FB7A8-B0AD-A146-A81F-4B6A087A920B}"/>
              </a:ext>
            </a:extLst>
          </p:cNvPr>
          <p:cNvSpPr/>
          <p:nvPr/>
        </p:nvSpPr>
        <p:spPr>
          <a:xfrm>
            <a:off x="6373107" y="0"/>
            <a:ext cx="2770892" cy="5151966"/>
          </a:xfrm>
          <a:prstGeom prst="rect">
            <a:avLst/>
          </a:prstGeom>
          <a:solidFill>
            <a:srgbClr val="051243"/>
          </a:solidFill>
          <a:ln w="12700">
            <a:miter lim="400000"/>
          </a:ln>
        </p:spPr>
        <p:txBody>
          <a:bodyPr lIns="0" tIns="0" rIns="0" bIns="0"/>
          <a:lstStyle/>
          <a:p>
            <a:endParaRPr>
              <a:solidFill>
                <a:srgbClr val="3482B8"/>
              </a:solidFill>
            </a:endParaRPr>
          </a:p>
        </p:txBody>
      </p:sp>
      <p:sp>
        <p:nvSpPr>
          <p:cNvPr id="22" name="Rectangle">
            <a:extLst>
              <a:ext uri="{FF2B5EF4-FFF2-40B4-BE49-F238E27FC236}">
                <a16:creationId xmlns:a16="http://schemas.microsoft.com/office/drawing/2014/main" id="{B9E339AC-0FB9-B046-A504-F4A9B38F5410}"/>
              </a:ext>
            </a:extLst>
          </p:cNvPr>
          <p:cNvSpPr/>
          <p:nvPr/>
        </p:nvSpPr>
        <p:spPr>
          <a:xfrm>
            <a:off x="3688545" y="3460"/>
            <a:ext cx="2684562" cy="2294169"/>
          </a:xfrm>
          <a:prstGeom prst="rect">
            <a:avLst/>
          </a:prstGeom>
          <a:solidFill>
            <a:srgbClr val="126EFC"/>
          </a:solidFill>
          <a:ln w="12700">
            <a:miter lim="400000"/>
          </a:ln>
        </p:spPr>
        <p:txBody>
          <a:bodyPr lIns="0" tIns="0" rIns="0" bIns="0"/>
          <a:lstStyle/>
          <a:p>
            <a:endParaRPr>
              <a:solidFill>
                <a:srgbClr val="3482B8"/>
              </a:solidFill>
            </a:endParaRPr>
          </a:p>
        </p:txBody>
      </p:sp>
      <p:sp>
        <p:nvSpPr>
          <p:cNvPr id="23" name="Rectangle">
            <a:extLst>
              <a:ext uri="{FF2B5EF4-FFF2-40B4-BE49-F238E27FC236}">
                <a16:creationId xmlns:a16="http://schemas.microsoft.com/office/drawing/2014/main" id="{4D897036-A6C6-0F49-B389-B54EF7A48C94}"/>
              </a:ext>
            </a:extLst>
          </p:cNvPr>
          <p:cNvSpPr/>
          <p:nvPr/>
        </p:nvSpPr>
        <p:spPr>
          <a:xfrm>
            <a:off x="3688545" y="2297629"/>
            <a:ext cx="2684562" cy="2854337"/>
          </a:xfrm>
          <a:prstGeom prst="rect">
            <a:avLst/>
          </a:prstGeom>
          <a:solidFill>
            <a:srgbClr val="0F4DB1"/>
          </a:solidFill>
          <a:ln w="12700">
            <a:miter lim="400000"/>
          </a:ln>
        </p:spPr>
        <p:txBody>
          <a:bodyPr lIns="0" tIns="0" rIns="0" bIns="0"/>
          <a:lstStyle/>
          <a:p>
            <a:endParaRPr/>
          </a:p>
        </p:txBody>
      </p:sp>
      <p:sp>
        <p:nvSpPr>
          <p:cNvPr id="7" name="Rectangle 6"/>
          <p:cNvSpPr/>
          <p:nvPr/>
        </p:nvSpPr>
        <p:spPr>
          <a:xfrm>
            <a:off x="4529260" y="-2984076"/>
            <a:ext cx="4614740" cy="161583"/>
          </a:xfrm>
          <a:prstGeom prst="rect">
            <a:avLst/>
          </a:prstGeom>
        </p:spPr>
        <p:txBody>
          <a:bodyPr wrap="square">
            <a:spAutoFit/>
          </a:bodyPr>
          <a:lstStyle/>
          <a:p>
            <a:pPr defTabSz="457200" hangingPunct="0">
              <a:defRPr/>
            </a:pPr>
            <a:r>
              <a:rPr lang="sk-SK" sz="450" kern="0" dirty="0">
                <a:solidFill>
                  <a:srgbClr val="FFFFFF"/>
                </a:solidFill>
                <a:latin typeface="Arial"/>
                <a:cs typeface="Arial"/>
                <a:sym typeface="Arial"/>
              </a:rPr>
              <a:t> </a:t>
            </a:r>
            <a:endParaRPr lang="en-US" sz="450" kern="0" dirty="0">
              <a:solidFill>
                <a:srgbClr val="FFFFFF"/>
              </a:solidFill>
              <a:latin typeface="Arial"/>
              <a:cs typeface="Arial"/>
              <a:sym typeface="Arial"/>
            </a:endParaRPr>
          </a:p>
        </p:txBody>
      </p:sp>
      <p:sp>
        <p:nvSpPr>
          <p:cNvPr id="14" name="TextBox 13"/>
          <p:cNvSpPr txBox="1"/>
          <p:nvPr/>
        </p:nvSpPr>
        <p:spPr>
          <a:xfrm>
            <a:off x="3872047" y="220139"/>
            <a:ext cx="2293242" cy="2077490"/>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en-US" sz="2000" b="1" dirty="0">
                <a:solidFill>
                  <a:srgbClr val="FFFFFF"/>
                </a:solidFill>
                <a:latin typeface="IBM Plex Sans" charset="0"/>
              </a:rPr>
              <a:t>Objective</a:t>
            </a:r>
          </a:p>
          <a:p>
            <a:pPr>
              <a:spcAft>
                <a:spcPts val="1800"/>
              </a:spcAft>
              <a:buClr>
                <a:schemeClr val="tx1"/>
              </a:buClr>
            </a:pPr>
            <a:r>
              <a:rPr lang="en-US" altLang="en-US" sz="1600" dirty="0">
                <a:solidFill>
                  <a:srgbClr val="FFFFFF"/>
                </a:solidFill>
                <a:latin typeface="IBM Plex Sans" charset="0"/>
              </a:rPr>
              <a:t>Evaluate the state-of-the-art in wildfire detection, risk assessment and prediction</a:t>
            </a:r>
          </a:p>
          <a:p>
            <a:pPr defTabSz="457200" hangingPunct="0">
              <a:defRPr/>
            </a:pPr>
            <a:endParaRPr lang="en-US" sz="1400" kern="0" dirty="0">
              <a:solidFill>
                <a:srgbClr val="FFFFFF"/>
              </a:solidFill>
              <a:latin typeface="IBM Plex Sans" charset="0"/>
              <a:ea typeface="IBM Plex Sans" charset="0"/>
              <a:cs typeface="IBM Plex Sans" charset="0"/>
              <a:sym typeface="Arial"/>
            </a:endParaRPr>
          </a:p>
        </p:txBody>
      </p:sp>
      <p:sp>
        <p:nvSpPr>
          <p:cNvPr id="30" name="TextBox 29"/>
          <p:cNvSpPr txBox="1"/>
          <p:nvPr/>
        </p:nvSpPr>
        <p:spPr>
          <a:xfrm>
            <a:off x="3817432" y="2725975"/>
            <a:ext cx="2514080" cy="2308322"/>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en-US" altLang="en-US" sz="1600" b="1" dirty="0">
                <a:solidFill>
                  <a:srgbClr val="FFFFFF"/>
                </a:solidFill>
                <a:latin typeface="IBM Plex Sans" charset="0"/>
              </a:rPr>
              <a:t>Volunteer Participants </a:t>
            </a:r>
            <a:r>
              <a:rPr lang="en-US" altLang="en-US" sz="1600" dirty="0">
                <a:solidFill>
                  <a:srgbClr val="FFFFFF"/>
                </a:solidFill>
                <a:latin typeface="IBM Plex Sans" charset="0"/>
              </a:rPr>
              <a:t> Environmental scientists, physicists, mathematicians, computer scientists, and engineers including many with experience with electric utilities</a:t>
            </a:r>
          </a:p>
          <a:p>
            <a:endParaRPr lang="en-US" sz="1600" dirty="0">
              <a:solidFill>
                <a:srgbClr val="FFFFFF"/>
              </a:solidFill>
              <a:latin typeface="IBM Plex Sans" charset="0"/>
            </a:endParaRPr>
          </a:p>
        </p:txBody>
      </p:sp>
      <p:sp>
        <p:nvSpPr>
          <p:cNvPr id="3" name="Rectangle 2">
            <a:extLst>
              <a:ext uri="{FF2B5EF4-FFF2-40B4-BE49-F238E27FC236}">
                <a16:creationId xmlns:a16="http://schemas.microsoft.com/office/drawing/2014/main" id="{319E1C0C-02BA-0848-BCE0-138BF1C5144F}"/>
              </a:ext>
            </a:extLst>
          </p:cNvPr>
          <p:cNvSpPr/>
          <p:nvPr/>
        </p:nvSpPr>
        <p:spPr>
          <a:xfrm>
            <a:off x="6563991" y="1149464"/>
            <a:ext cx="2389363" cy="2923877"/>
          </a:xfrm>
          <a:prstGeom prst="rect">
            <a:avLst/>
          </a:prstGeom>
        </p:spPr>
        <p:txBody>
          <a:bodyPr wrap="square">
            <a:spAutoFit/>
          </a:bodyPr>
          <a:lstStyle/>
          <a:p>
            <a:pPr>
              <a:spcAft>
                <a:spcPts val="1200"/>
              </a:spcAft>
            </a:pPr>
            <a:r>
              <a:rPr lang="en-US" altLang="en-US" sz="1800" b="1" dirty="0">
                <a:solidFill>
                  <a:srgbClr val="FFFFFF"/>
                </a:solidFill>
                <a:latin typeface="IBM Plex Sans" charset="0"/>
              </a:rPr>
              <a:t>Several sub-groups, including the following:</a:t>
            </a:r>
          </a:p>
          <a:p>
            <a:pPr marL="236538" lvl="1" indent="-127000">
              <a:spcAft>
                <a:spcPts val="600"/>
              </a:spcAft>
              <a:buClr>
                <a:srgbClr val="EDF4FF"/>
              </a:buClr>
              <a:buFont typeface="Arial" panose="020B0604020202020204" pitchFamily="34" charset="0"/>
              <a:buChar char="•"/>
              <a:tabLst>
                <a:tab pos="338138" algn="l"/>
              </a:tabLst>
            </a:pPr>
            <a:r>
              <a:rPr lang="en-US" altLang="en-US" sz="1400" dirty="0">
                <a:solidFill>
                  <a:srgbClr val="FFFFFF"/>
                </a:solidFill>
                <a:latin typeface="IBM Plex Sans" charset="0"/>
              </a:rPr>
              <a:t>Remote sensing</a:t>
            </a:r>
          </a:p>
          <a:p>
            <a:pPr marL="236538" lvl="1" indent="-127000">
              <a:spcAft>
                <a:spcPts val="600"/>
              </a:spcAft>
              <a:buClr>
                <a:srgbClr val="EDF4FF"/>
              </a:buClr>
              <a:buFont typeface="Arial" panose="020B0604020202020204" pitchFamily="34" charset="0"/>
              <a:buChar char="•"/>
              <a:tabLst>
                <a:tab pos="338138" algn="l"/>
              </a:tabLst>
            </a:pPr>
            <a:r>
              <a:rPr lang="en-US" altLang="en-US" sz="1400" dirty="0">
                <a:solidFill>
                  <a:srgbClr val="FFFFFF"/>
                </a:solidFill>
                <a:latin typeface="IBM Plex Sans" charset="0"/>
              </a:rPr>
              <a:t>Physical modelling</a:t>
            </a:r>
          </a:p>
          <a:p>
            <a:pPr marL="236538" lvl="1" indent="-127000">
              <a:spcAft>
                <a:spcPts val="600"/>
              </a:spcAft>
              <a:buClr>
                <a:srgbClr val="EDF4FF"/>
              </a:buClr>
              <a:buFont typeface="Arial" panose="020B0604020202020204" pitchFamily="34" charset="0"/>
              <a:buChar char="•"/>
              <a:tabLst>
                <a:tab pos="338138" algn="l"/>
              </a:tabLst>
            </a:pPr>
            <a:r>
              <a:rPr lang="en-US" altLang="en-US" sz="1400" dirty="0">
                <a:solidFill>
                  <a:srgbClr val="FFFFFF"/>
                </a:solidFill>
                <a:latin typeface="IBM Plex Sans" charset="0"/>
              </a:rPr>
              <a:t>Data-driven modelling (e.g., machine learned)</a:t>
            </a:r>
          </a:p>
          <a:p>
            <a:pPr marL="236538" lvl="1" indent="-127000">
              <a:spcAft>
                <a:spcPts val="600"/>
              </a:spcAft>
              <a:buClr>
                <a:srgbClr val="EDF4FF"/>
              </a:buClr>
              <a:buFont typeface="Arial" panose="020B0604020202020204" pitchFamily="34" charset="0"/>
              <a:buChar char="•"/>
              <a:tabLst>
                <a:tab pos="338138" algn="l"/>
              </a:tabLst>
            </a:pPr>
            <a:r>
              <a:rPr lang="en-US" altLang="en-US" sz="1400" dirty="0">
                <a:solidFill>
                  <a:srgbClr val="FFFFFF"/>
                </a:solidFill>
                <a:latin typeface="IBM Plex Sans" charset="0"/>
              </a:rPr>
              <a:t>Risk assessment and response</a:t>
            </a:r>
          </a:p>
          <a:p>
            <a:endParaRPr lang="en-US" sz="1600" dirty="0">
              <a:solidFill>
                <a:srgbClr val="FFFFFF"/>
              </a:solidFill>
              <a:latin typeface="IBM Plex Sans" charset="0"/>
            </a:endParaRPr>
          </a:p>
        </p:txBody>
      </p:sp>
      <p:sp>
        <p:nvSpPr>
          <p:cNvPr id="15" name="Slide Number Placeholder 1">
            <a:extLst>
              <a:ext uri="{FF2B5EF4-FFF2-40B4-BE49-F238E27FC236}">
                <a16:creationId xmlns:a16="http://schemas.microsoft.com/office/drawing/2014/main" id="{2012F540-2626-D44F-BEC7-0C52BA0DF5B0}"/>
              </a:ext>
            </a:extLst>
          </p:cNvPr>
          <p:cNvSpPr txBox="1">
            <a:spLocks/>
          </p:cNvSpPr>
          <p:nvPr/>
        </p:nvSpPr>
        <p:spPr>
          <a:xfrm>
            <a:off x="209227" y="4899293"/>
            <a:ext cx="127001" cy="127001"/>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685800" rtl="0" fontAlgn="auto" latinLnBrk="0" hangingPunct="0">
              <a:lnSpc>
                <a:spcPct val="100000"/>
              </a:lnSpc>
              <a:spcBef>
                <a:spcPts val="0"/>
              </a:spcBef>
              <a:spcAft>
                <a:spcPts val="0"/>
              </a:spcAft>
              <a:buClrTx/>
              <a:buSzTx/>
              <a:buFontTx/>
              <a:buNone/>
              <a:tabLst/>
              <a:defRPr kumimoji="0" sz="600" b="0" i="0" u="none" strike="noStrike" cap="none" spc="0" normalizeH="0" baseline="0">
                <a:ln>
                  <a:noFill/>
                </a:ln>
                <a:solidFill>
                  <a:srgbClr val="FFFFFF"/>
                </a:solidFill>
                <a:effectLst/>
                <a:uFillTx/>
                <a:latin typeface="IBM Plex Sans"/>
                <a:ea typeface="IBM Plex Sans"/>
                <a:cs typeface="IBM Plex Sans"/>
                <a:sym typeface="IBM Plex Sans"/>
              </a:defRPr>
            </a:lvl1pPr>
            <a:lvl2pPr marL="0" marR="0" indent="3429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IBM Plex Sans"/>
                <a:ea typeface="IBM Plex Sans"/>
                <a:cs typeface="IBM Plex Sans"/>
                <a:sym typeface="IBM Plex Sans"/>
              </a:defRPr>
            </a:lvl2pPr>
            <a:lvl3pPr marL="0" marR="0" indent="6858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IBM Plex Sans"/>
                <a:ea typeface="IBM Plex Sans"/>
                <a:cs typeface="IBM Plex Sans"/>
                <a:sym typeface="IBM Plex Sans"/>
              </a:defRPr>
            </a:lvl3pPr>
            <a:lvl4pPr marL="0" marR="0" indent="10287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IBM Plex Sans"/>
                <a:ea typeface="IBM Plex Sans"/>
                <a:cs typeface="IBM Plex Sans"/>
                <a:sym typeface="IBM Plex Sans"/>
              </a:defRPr>
            </a:lvl4pPr>
            <a:lvl5pPr marL="0" marR="0" indent="13716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IBM Plex Sans"/>
                <a:ea typeface="IBM Plex Sans"/>
                <a:cs typeface="IBM Plex Sans"/>
                <a:sym typeface="IBM Plex Sans"/>
              </a:defRPr>
            </a:lvl5pPr>
            <a:lvl6pPr marL="0" marR="0" indent="17145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IBM Plex Sans"/>
                <a:ea typeface="IBM Plex Sans"/>
                <a:cs typeface="IBM Plex Sans"/>
                <a:sym typeface="IBM Plex Sans"/>
              </a:defRPr>
            </a:lvl6pPr>
            <a:lvl7pPr marL="0" marR="0" indent="20574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IBM Plex Sans"/>
                <a:ea typeface="IBM Plex Sans"/>
                <a:cs typeface="IBM Plex Sans"/>
                <a:sym typeface="IBM Plex Sans"/>
              </a:defRPr>
            </a:lvl7pPr>
            <a:lvl8pPr marL="0" marR="0" indent="24003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IBM Plex Sans"/>
                <a:ea typeface="IBM Plex Sans"/>
                <a:cs typeface="IBM Plex Sans"/>
                <a:sym typeface="IBM Plex Sans"/>
              </a:defRPr>
            </a:lvl8pPr>
            <a:lvl9pPr marL="0" marR="0" indent="27432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IBM Plex Sans"/>
                <a:ea typeface="IBM Plex Sans"/>
                <a:cs typeface="IBM Plex Sans"/>
                <a:sym typeface="IBM Plex Sans"/>
              </a:defRPr>
            </a:lvl9pPr>
          </a:lstStyle>
          <a:p>
            <a:pPr marL="0" marR="0" lvl="0" indent="0" algn="r" defTabSz="685800" rtl="0" eaLnBrk="1" fontAlgn="auto" latinLnBrk="0" hangingPunct="0">
              <a:lnSpc>
                <a:spcPct val="100000"/>
              </a:lnSpc>
              <a:spcBef>
                <a:spcPts val="0"/>
              </a:spcBef>
              <a:spcAft>
                <a:spcPts val="0"/>
              </a:spcAft>
              <a:buClrTx/>
              <a:buSzTx/>
              <a:buFontTx/>
              <a:buNone/>
              <a:tabLst/>
              <a:defRPr/>
            </a:pPr>
            <a:fld id="{86CB4B4D-7CA3-9044-876B-883B54F8677D}" type="slidenum">
              <a:rPr kumimoji="0" lang="en-US" sz="600" b="0" i="0" u="none" strike="noStrike" kern="0" cap="none" spc="0" normalizeH="0" baseline="0" noProof="0" smtClean="0">
                <a:ln>
                  <a:noFill/>
                </a:ln>
                <a:solidFill>
                  <a:srgbClr val="FFFFFF"/>
                </a:solidFill>
                <a:effectLst/>
                <a:uLnTx/>
                <a:uFillTx/>
                <a:latin typeface="IBM Plex Sans"/>
                <a:sym typeface="IBM Plex Sans"/>
              </a:rPr>
              <a:pPr marL="0" marR="0" lvl="0" indent="0" algn="r" defTabSz="685800" rtl="0" eaLnBrk="1" fontAlgn="auto" latinLnBrk="0" hangingPunct="0">
                <a:lnSpc>
                  <a:spcPct val="100000"/>
                </a:lnSpc>
                <a:spcBef>
                  <a:spcPts val="0"/>
                </a:spcBef>
                <a:spcAft>
                  <a:spcPts val="0"/>
                </a:spcAft>
                <a:buClrTx/>
                <a:buSzTx/>
                <a:buFontTx/>
                <a:buNone/>
                <a:tabLst/>
                <a:defRPr/>
              </a:pPr>
              <a:t>8</a:t>
            </a:fld>
            <a:endParaRPr kumimoji="0" lang="en-US" sz="600" b="0" i="0" u="none" strike="noStrike" kern="0" cap="none" spc="0" normalizeH="0" baseline="0" noProof="0" dirty="0">
              <a:ln>
                <a:noFill/>
              </a:ln>
              <a:solidFill>
                <a:srgbClr val="FFFFFF"/>
              </a:solidFill>
              <a:effectLst/>
              <a:uLnTx/>
              <a:uFillTx/>
              <a:latin typeface="IBM Plex Sans"/>
              <a:sym typeface="IBM Plex Sans"/>
            </a:endParaRPr>
          </a:p>
        </p:txBody>
      </p:sp>
      <p:pic>
        <p:nvPicPr>
          <p:cNvPr id="16" name="ibm_logo.png">
            <a:extLst>
              <a:ext uri="{FF2B5EF4-FFF2-40B4-BE49-F238E27FC236}">
                <a16:creationId xmlns:a16="http://schemas.microsoft.com/office/drawing/2014/main" id="{46E9B27A-15C5-4A4E-A485-37868D12B48F}"/>
              </a:ext>
            </a:extLst>
          </p:cNvPr>
          <p:cNvPicPr/>
          <p:nvPr/>
        </p:nvPicPr>
        <p:blipFill>
          <a:blip r:embed="rId3" cstate="hqprint">
            <a:biLevel thresh="25000"/>
            <a:extLst>
              <a:ext uri="{28A0092B-C50C-407E-A947-70E740481C1C}">
                <a14:useLocalDpi xmlns:a14="http://schemas.microsoft.com/office/drawing/2010/main"/>
              </a:ext>
            </a:extLst>
          </a:blip>
          <a:stretch>
            <a:fillRect/>
          </a:stretch>
        </p:blipFill>
        <p:spPr>
          <a:xfrm>
            <a:off x="8602735" y="4906569"/>
            <a:ext cx="367553" cy="147075"/>
          </a:xfrm>
          <a:prstGeom prst="rect">
            <a:avLst/>
          </a:prstGeom>
          <a:ln w="12700">
            <a:miter lim="400000"/>
          </a:ln>
        </p:spPr>
      </p:pic>
      <p:sp>
        <p:nvSpPr>
          <p:cNvPr id="2" name="Rectangle 1">
            <a:extLst>
              <a:ext uri="{FF2B5EF4-FFF2-40B4-BE49-F238E27FC236}">
                <a16:creationId xmlns:a16="http://schemas.microsoft.com/office/drawing/2014/main" id="{BF87AFE6-8133-F14A-862D-9AF3DB62F560}"/>
              </a:ext>
            </a:extLst>
          </p:cNvPr>
          <p:cNvSpPr/>
          <p:nvPr/>
        </p:nvSpPr>
        <p:spPr>
          <a:xfrm>
            <a:off x="209227" y="694277"/>
            <a:ext cx="3391353" cy="3293209"/>
          </a:xfrm>
          <a:prstGeom prst="rect">
            <a:avLst/>
          </a:prstGeom>
        </p:spPr>
        <p:txBody>
          <a:bodyPr wrap="square">
            <a:spAutoFit/>
          </a:bodyPr>
          <a:lstStyle/>
          <a:p>
            <a:pPr defTabSz="407724">
              <a:defRPr/>
            </a:pPr>
            <a:r>
              <a:rPr lang="en-US" altLang="en-US" sz="2400" b="1" kern="0" dirty="0">
                <a:solidFill>
                  <a:schemeClr val="bg1"/>
                </a:solidFill>
              </a:rPr>
              <a:t>IBM Academy of Technology</a:t>
            </a:r>
          </a:p>
          <a:p>
            <a:pPr defTabSz="407724">
              <a:defRPr/>
            </a:pPr>
            <a:r>
              <a:rPr lang="en-US" altLang="en-US" sz="2400" b="1" kern="0" dirty="0">
                <a:solidFill>
                  <a:schemeClr val="bg1"/>
                </a:solidFill>
              </a:rPr>
              <a:t>Initiative on Detection and Prediction of Wildfires</a:t>
            </a:r>
          </a:p>
          <a:p>
            <a:pPr defTabSz="407724">
              <a:defRPr/>
            </a:pPr>
            <a:endParaRPr lang="en-US" altLang="en-US" sz="2400" b="1" kern="0" dirty="0">
              <a:solidFill>
                <a:schemeClr val="bg1"/>
              </a:solidFill>
            </a:endParaRPr>
          </a:p>
          <a:p>
            <a:pPr defTabSz="407724">
              <a:defRPr/>
            </a:pPr>
            <a:r>
              <a:rPr lang="en-US" altLang="en-US" sz="1800" b="1" i="1" kern="0" dirty="0">
                <a:solidFill>
                  <a:srgbClr val="6EA6FF"/>
                </a:solidFill>
              </a:rPr>
              <a:t>Lloyd </a:t>
            </a:r>
            <a:r>
              <a:rPr lang="en-US" altLang="en-US" sz="1800" b="1" i="1" kern="0" dirty="0" err="1">
                <a:solidFill>
                  <a:srgbClr val="6EA6FF"/>
                </a:solidFill>
              </a:rPr>
              <a:t>Treinish</a:t>
            </a:r>
            <a:endParaRPr lang="en-US" altLang="en-US" sz="1800" b="1" i="1" kern="0" dirty="0">
              <a:solidFill>
                <a:srgbClr val="6EA6FF"/>
              </a:solidFill>
            </a:endParaRPr>
          </a:p>
          <a:p>
            <a:pPr defTabSz="407724">
              <a:defRPr/>
            </a:pPr>
            <a:r>
              <a:rPr lang="en-US" altLang="en-US" sz="1800" b="1" i="1" kern="0" dirty="0">
                <a:solidFill>
                  <a:srgbClr val="6EA6FF"/>
                </a:solidFill>
              </a:rPr>
              <a:t>IBM Distinguished Engineer</a:t>
            </a:r>
          </a:p>
          <a:p>
            <a:pPr defTabSz="407724">
              <a:defRPr/>
            </a:pPr>
            <a:endParaRPr lang="en-US" altLang="en-US" sz="2400" b="1" kern="0" dirty="0">
              <a:solidFill>
                <a:schemeClr val="bg1"/>
              </a:solidFill>
            </a:endParaRPr>
          </a:p>
        </p:txBody>
      </p:sp>
    </p:spTree>
    <p:extLst>
      <p:ext uri="{BB962C8B-B14F-4D97-AF65-F5344CB8AC3E}">
        <p14:creationId xmlns:p14="http://schemas.microsoft.com/office/powerpoint/2010/main" val="27108319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B2FD05AF-C046-134D-B3BD-DEBD7DAB4DD9}"/>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5856342" y="560129"/>
            <a:ext cx="3287657" cy="2081471"/>
          </a:xfrm>
          <a:prstGeom prst="rect">
            <a:avLst/>
          </a:prstGeom>
        </p:spPr>
      </p:pic>
      <p:pic>
        <p:nvPicPr>
          <p:cNvPr id="5" name="Picture 4">
            <a:extLst>
              <a:ext uri="{FF2B5EF4-FFF2-40B4-BE49-F238E27FC236}">
                <a16:creationId xmlns:a16="http://schemas.microsoft.com/office/drawing/2014/main" id="{695BEACC-D7A1-8A46-BAFD-2F5E1936ABDF}"/>
              </a:ext>
            </a:extLst>
          </p:cNvPr>
          <p:cNvPicPr>
            <a:picLocks noChangeAspect="1"/>
          </p:cNvPicPr>
          <p:nvPr/>
        </p:nvPicPr>
        <p:blipFill>
          <a:blip r:embed="rId3"/>
          <a:stretch>
            <a:fillRect/>
          </a:stretch>
        </p:blipFill>
        <p:spPr>
          <a:xfrm>
            <a:off x="0" y="516813"/>
            <a:ext cx="3167386" cy="2032000"/>
          </a:xfrm>
          <a:prstGeom prst="rect">
            <a:avLst/>
          </a:prstGeom>
        </p:spPr>
      </p:pic>
      <p:sp>
        <p:nvSpPr>
          <p:cNvPr id="16" name="Rectangle">
            <a:extLst>
              <a:ext uri="{FF2B5EF4-FFF2-40B4-BE49-F238E27FC236}">
                <a16:creationId xmlns:a16="http://schemas.microsoft.com/office/drawing/2014/main" id="{15FCFD00-3C0D-484E-8234-35AAB95F36D5}"/>
              </a:ext>
            </a:extLst>
          </p:cNvPr>
          <p:cNvSpPr/>
          <p:nvPr/>
        </p:nvSpPr>
        <p:spPr>
          <a:xfrm>
            <a:off x="-219" y="4537"/>
            <a:ext cx="9144219" cy="606392"/>
          </a:xfrm>
          <a:prstGeom prst="rect">
            <a:avLst/>
          </a:prstGeom>
          <a:solidFill>
            <a:schemeClr val="tx1"/>
          </a:solidFill>
          <a:ln w="12700">
            <a:miter lim="400000"/>
          </a:ln>
        </p:spPr>
        <p:txBody>
          <a:bodyPr lIns="0" tIns="0" rIns="0" bIns="0"/>
          <a:lstStyle/>
          <a:p>
            <a:endParaRPr/>
          </a:p>
        </p:txBody>
      </p:sp>
      <p:sp>
        <p:nvSpPr>
          <p:cNvPr id="8" name="Footer Placeholder 7"/>
          <p:cNvSpPr>
            <a:spLocks noGrp="1"/>
          </p:cNvSpPr>
          <p:nvPr>
            <p:ph type="ftr" sz="quarter" idx="11"/>
          </p:nvPr>
        </p:nvSpPr>
        <p:spPr/>
        <p:txBody>
          <a:bodyPr/>
          <a:lstStyle/>
          <a:p>
            <a:r>
              <a:rPr lang="en-US" dirty="0"/>
              <a:t>   </a:t>
            </a:r>
          </a:p>
        </p:txBody>
      </p:sp>
      <p:sp>
        <p:nvSpPr>
          <p:cNvPr id="10" name="Rectangle">
            <a:extLst>
              <a:ext uri="{FF2B5EF4-FFF2-40B4-BE49-F238E27FC236}">
                <a16:creationId xmlns:a16="http://schemas.microsoft.com/office/drawing/2014/main" id="{BF8F023D-8038-4A4B-A40C-F308C83C9EA8}"/>
              </a:ext>
            </a:extLst>
          </p:cNvPr>
          <p:cNvSpPr/>
          <p:nvPr/>
        </p:nvSpPr>
        <p:spPr>
          <a:xfrm>
            <a:off x="6227545" y="2548467"/>
            <a:ext cx="2916455" cy="2595034"/>
          </a:xfrm>
          <a:prstGeom prst="rect">
            <a:avLst/>
          </a:prstGeom>
          <a:solidFill>
            <a:srgbClr val="126EFC"/>
          </a:solidFill>
          <a:ln w="12700">
            <a:miter lim="400000"/>
          </a:ln>
        </p:spPr>
        <p:txBody>
          <a:bodyPr lIns="0" tIns="0" rIns="0" bIns="0"/>
          <a:lstStyle/>
          <a:p>
            <a:endParaRPr/>
          </a:p>
        </p:txBody>
      </p:sp>
      <p:sp>
        <p:nvSpPr>
          <p:cNvPr id="11" name="Rectangle">
            <a:extLst>
              <a:ext uri="{FF2B5EF4-FFF2-40B4-BE49-F238E27FC236}">
                <a16:creationId xmlns:a16="http://schemas.microsoft.com/office/drawing/2014/main" id="{A016D9BC-4D68-7F48-9E75-950C261858AA}"/>
              </a:ext>
            </a:extLst>
          </p:cNvPr>
          <p:cNvSpPr/>
          <p:nvPr/>
        </p:nvSpPr>
        <p:spPr>
          <a:xfrm>
            <a:off x="3009496" y="2548466"/>
            <a:ext cx="3220983" cy="2595033"/>
          </a:xfrm>
          <a:prstGeom prst="rect">
            <a:avLst/>
          </a:prstGeom>
          <a:solidFill>
            <a:srgbClr val="0F4DB1"/>
          </a:solidFill>
          <a:ln w="12700">
            <a:miter lim="400000"/>
          </a:ln>
        </p:spPr>
        <p:txBody>
          <a:bodyPr lIns="0" tIns="0" rIns="0" bIns="0"/>
          <a:lstStyle/>
          <a:p>
            <a:endParaRPr/>
          </a:p>
        </p:txBody>
      </p:sp>
      <p:sp>
        <p:nvSpPr>
          <p:cNvPr id="12" name="Rectangle">
            <a:extLst>
              <a:ext uri="{FF2B5EF4-FFF2-40B4-BE49-F238E27FC236}">
                <a16:creationId xmlns:a16="http://schemas.microsoft.com/office/drawing/2014/main" id="{EB234D90-559B-5443-BBEC-14F35116E57A}"/>
              </a:ext>
            </a:extLst>
          </p:cNvPr>
          <p:cNvSpPr/>
          <p:nvPr/>
        </p:nvSpPr>
        <p:spPr>
          <a:xfrm>
            <a:off x="-1" y="2548464"/>
            <a:ext cx="3157087" cy="2595033"/>
          </a:xfrm>
          <a:prstGeom prst="rect">
            <a:avLst/>
          </a:prstGeom>
          <a:solidFill>
            <a:srgbClr val="051243"/>
          </a:solidFill>
          <a:ln w="12700">
            <a:miter lim="400000"/>
          </a:ln>
        </p:spPr>
        <p:txBody>
          <a:bodyPr lIns="0" tIns="0" rIns="0" bIns="0"/>
          <a:lstStyle/>
          <a:p>
            <a:endParaRPr/>
          </a:p>
        </p:txBody>
      </p:sp>
      <p:sp>
        <p:nvSpPr>
          <p:cNvPr id="14" name="TextBox 13">
            <a:extLst>
              <a:ext uri="{FF2B5EF4-FFF2-40B4-BE49-F238E27FC236}">
                <a16:creationId xmlns:a16="http://schemas.microsoft.com/office/drawing/2014/main" id="{3058FCC1-D0C2-484B-B5B1-5613C0404C21}"/>
              </a:ext>
            </a:extLst>
          </p:cNvPr>
          <p:cNvSpPr txBox="1"/>
          <p:nvPr/>
        </p:nvSpPr>
        <p:spPr>
          <a:xfrm>
            <a:off x="167096" y="2837044"/>
            <a:ext cx="2832100" cy="1923601"/>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spcAft>
                <a:spcPts val="600"/>
              </a:spcAft>
              <a:buClr>
                <a:schemeClr val="tx1"/>
              </a:buClr>
            </a:pPr>
            <a:r>
              <a:rPr lang="en-US" altLang="en-US" sz="1400" dirty="0">
                <a:solidFill>
                  <a:schemeClr val="bg1"/>
                </a:solidFill>
                <a:latin typeface="Arial" panose="020B0604020202020204" pitchFamily="34" charset="0"/>
                <a:cs typeface="Arial" panose="020B0604020202020204" pitchFamily="34" charset="0"/>
              </a:rPr>
              <a:t>Assessment and characterization of current methods of detection, risk assessment and prediction (academic to operational)</a:t>
            </a:r>
          </a:p>
          <a:p>
            <a:pPr marL="342900" lvl="1" indent="-166688">
              <a:spcAft>
                <a:spcPts val="600"/>
              </a:spcAft>
              <a:buClr>
                <a:srgbClr val="EDF4FF"/>
              </a:buClr>
              <a:buFont typeface="Arial" panose="020B0604020202020204" pitchFamily="34" charset="0"/>
              <a:buChar char="•"/>
            </a:pPr>
            <a:r>
              <a:rPr lang="en-US" altLang="en-US" sz="1200" dirty="0">
                <a:solidFill>
                  <a:schemeClr val="bg1"/>
                </a:solidFill>
                <a:latin typeface="Arial" panose="020B0604020202020204" pitchFamily="34" charset="0"/>
                <a:cs typeface="Arial" panose="020B0604020202020204" pitchFamily="34" charset="0"/>
              </a:rPr>
              <a:t>Coupled systems (i.e., with weather) for propagation vs. empirical risk</a:t>
            </a:r>
          </a:p>
          <a:p>
            <a:pPr marL="342900" lvl="1" indent="-166688">
              <a:spcAft>
                <a:spcPts val="600"/>
              </a:spcAft>
              <a:buClr>
                <a:srgbClr val="EDF4FF"/>
              </a:buClr>
              <a:buFont typeface="Arial" panose="020B0604020202020204" pitchFamily="34" charset="0"/>
              <a:buChar char="•"/>
            </a:pPr>
            <a:r>
              <a:rPr lang="en-US" altLang="en-US" sz="1200" dirty="0">
                <a:solidFill>
                  <a:schemeClr val="bg1"/>
                </a:solidFill>
                <a:latin typeface="Arial" panose="020B0604020202020204" pitchFamily="34" charset="0"/>
                <a:cs typeface="Arial" panose="020B0604020202020204" pitchFamily="34" charset="0"/>
              </a:rPr>
              <a:t>Machine-learned</a:t>
            </a:r>
            <a:endParaRPr lang="en-US" sz="1100" dirty="0">
              <a:solidFill>
                <a:srgbClr val="FFFFFF"/>
              </a:solidFill>
              <a:latin typeface="Arial" panose="020B0604020202020204" pitchFamily="34" charset="0"/>
              <a:cs typeface="Arial" panose="020B0604020202020204" pitchFamily="34" charset="0"/>
            </a:endParaRPr>
          </a:p>
        </p:txBody>
      </p:sp>
      <p:sp>
        <p:nvSpPr>
          <p:cNvPr id="6" name="Text Placeholder 5"/>
          <p:cNvSpPr>
            <a:spLocks noGrp="1"/>
          </p:cNvSpPr>
          <p:nvPr>
            <p:ph type="body" sz="quarter" idx="4294967295"/>
          </p:nvPr>
        </p:nvSpPr>
        <p:spPr>
          <a:xfrm>
            <a:off x="214438" y="157714"/>
            <a:ext cx="4114800" cy="300037"/>
          </a:xfrm>
        </p:spPr>
        <p:txBody>
          <a:bodyPr/>
          <a:lstStyle/>
          <a:p>
            <a:r>
              <a:rPr lang="en-US" sz="2400" dirty="0">
                <a:latin typeface="Arial" panose="020B0604020202020204" pitchFamily="34" charset="0"/>
                <a:cs typeface="Arial" panose="020B0604020202020204" pitchFamily="34" charset="0"/>
              </a:rPr>
              <a:t>Some Efforts to Date</a:t>
            </a:r>
          </a:p>
        </p:txBody>
      </p:sp>
      <p:sp>
        <p:nvSpPr>
          <p:cNvPr id="17" name="TextBox 16">
            <a:extLst>
              <a:ext uri="{FF2B5EF4-FFF2-40B4-BE49-F238E27FC236}">
                <a16:creationId xmlns:a16="http://schemas.microsoft.com/office/drawing/2014/main" id="{AE9FF5C7-86BA-F349-95B2-BED70D5101E1}"/>
              </a:ext>
            </a:extLst>
          </p:cNvPr>
          <p:cNvSpPr txBox="1"/>
          <p:nvPr/>
        </p:nvSpPr>
        <p:spPr>
          <a:xfrm>
            <a:off x="3295719" y="2826884"/>
            <a:ext cx="2860566" cy="1477325"/>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spcAft>
                <a:spcPts val="1800"/>
              </a:spcAft>
              <a:buClr>
                <a:schemeClr val="tx1"/>
              </a:buClr>
            </a:pPr>
            <a:r>
              <a:rPr lang="en-US" altLang="en-US" sz="1800" dirty="0">
                <a:solidFill>
                  <a:schemeClr val="bg1"/>
                </a:solidFill>
                <a:latin typeface="Arial" panose="020B0604020202020204" pitchFamily="34" charset="0"/>
                <a:cs typeface="Arial" panose="020B0604020202020204" pitchFamily="34" charset="0"/>
              </a:rPr>
              <a:t>Remote sensing</a:t>
            </a:r>
          </a:p>
          <a:p>
            <a:pPr marL="519113" lvl="1" indent="-173038">
              <a:spcAft>
                <a:spcPts val="600"/>
              </a:spcAft>
              <a:buClr>
                <a:srgbClr val="EDF4FF"/>
              </a:buClr>
              <a:buFont typeface="Arial" panose="020B0604020202020204" pitchFamily="34" charset="0"/>
              <a:buChar char="•"/>
            </a:pPr>
            <a:r>
              <a:rPr lang="en-US" altLang="en-US" sz="1400" dirty="0">
                <a:solidFill>
                  <a:schemeClr val="bg1"/>
                </a:solidFill>
                <a:latin typeface="Arial" panose="020B0604020202020204" pitchFamily="34" charset="0"/>
                <a:cs typeface="Arial" panose="020B0604020202020204" pitchFamily="34" charset="0"/>
              </a:rPr>
              <a:t>Fire detection</a:t>
            </a:r>
          </a:p>
          <a:p>
            <a:pPr marL="519113" lvl="1" indent="-173038">
              <a:spcAft>
                <a:spcPts val="600"/>
              </a:spcAft>
              <a:buClr>
                <a:srgbClr val="EDF4FF"/>
              </a:buClr>
              <a:buFont typeface="Arial" panose="020B0604020202020204" pitchFamily="34" charset="0"/>
              <a:buChar char="•"/>
            </a:pPr>
            <a:r>
              <a:rPr lang="en-US" altLang="en-US" sz="1400" dirty="0">
                <a:solidFill>
                  <a:schemeClr val="bg1"/>
                </a:solidFill>
                <a:latin typeface="Arial" panose="020B0604020202020204" pitchFamily="34" charset="0"/>
                <a:cs typeface="Arial" panose="020B0604020202020204" pitchFamily="34" charset="0"/>
              </a:rPr>
              <a:t>Fuel estimation</a:t>
            </a:r>
          </a:p>
          <a:p>
            <a:pPr marL="519113" lvl="1" indent="-173038">
              <a:spcAft>
                <a:spcPts val="600"/>
              </a:spcAft>
              <a:buClr>
                <a:srgbClr val="EDF4FF"/>
              </a:buClr>
              <a:buFont typeface="Arial" panose="020B0604020202020204" pitchFamily="34" charset="0"/>
              <a:buChar char="•"/>
            </a:pPr>
            <a:r>
              <a:rPr lang="en-US" altLang="en-US" sz="1400" dirty="0">
                <a:solidFill>
                  <a:schemeClr val="bg1"/>
                </a:solidFill>
                <a:latin typeface="Arial" panose="020B0604020202020204" pitchFamily="34" charset="0"/>
                <a:cs typeface="Arial" panose="020B0604020202020204" pitchFamily="34" charset="0"/>
              </a:rPr>
              <a:t>Post-event impact</a:t>
            </a:r>
          </a:p>
        </p:txBody>
      </p:sp>
      <p:sp>
        <p:nvSpPr>
          <p:cNvPr id="18" name="TextBox 17">
            <a:extLst>
              <a:ext uri="{FF2B5EF4-FFF2-40B4-BE49-F238E27FC236}">
                <a16:creationId xmlns:a16="http://schemas.microsoft.com/office/drawing/2014/main" id="{5EA55F8E-53E6-7E4B-B996-EFF7B7F98772}"/>
              </a:ext>
            </a:extLst>
          </p:cNvPr>
          <p:cNvSpPr txBox="1"/>
          <p:nvPr/>
        </p:nvSpPr>
        <p:spPr>
          <a:xfrm>
            <a:off x="6412156" y="2826884"/>
            <a:ext cx="2148244" cy="1554270"/>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spcAft>
                <a:spcPts val="1800"/>
              </a:spcAft>
              <a:buClr>
                <a:schemeClr val="tx1"/>
              </a:buClr>
            </a:pPr>
            <a:r>
              <a:rPr lang="en-US" altLang="en-US" sz="1800" dirty="0">
                <a:solidFill>
                  <a:schemeClr val="bg1"/>
                </a:solidFill>
                <a:latin typeface="Arial" panose="020B0604020202020204" pitchFamily="34" charset="0"/>
                <a:cs typeface="Arial" panose="020B0604020202020204" pitchFamily="34" charset="0"/>
              </a:rPr>
              <a:t>Identification and inventorying of relevant data sets</a:t>
            </a:r>
          </a:p>
          <a:p>
            <a:pPr>
              <a:spcBef>
                <a:spcPts val="1200"/>
              </a:spcBef>
            </a:pPr>
            <a:endParaRPr lang="en-US" sz="1600" dirty="0">
              <a:solidFill>
                <a:srgbClr val="FFFFFF"/>
              </a:solidFill>
              <a:latin typeface="IBM Plex Sans" charset="0"/>
            </a:endParaRPr>
          </a:p>
        </p:txBody>
      </p:sp>
      <p:pic>
        <p:nvPicPr>
          <p:cNvPr id="9" name="Picture 8">
            <a:extLst>
              <a:ext uri="{FF2B5EF4-FFF2-40B4-BE49-F238E27FC236}">
                <a16:creationId xmlns:a16="http://schemas.microsoft.com/office/drawing/2014/main" id="{87E22A7B-9E35-0041-82F3-62E8A9610857}"/>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3154152" y="516812"/>
            <a:ext cx="3063093" cy="2031649"/>
          </a:xfrm>
          <a:prstGeom prst="rect">
            <a:avLst/>
          </a:prstGeom>
        </p:spPr>
      </p:pic>
      <p:sp>
        <p:nvSpPr>
          <p:cNvPr id="24" name="Slide Number Placeholder 1">
            <a:extLst>
              <a:ext uri="{FF2B5EF4-FFF2-40B4-BE49-F238E27FC236}">
                <a16:creationId xmlns:a16="http://schemas.microsoft.com/office/drawing/2014/main" id="{F907F06A-5606-DD4E-9ECE-E174D99AC10C}"/>
              </a:ext>
            </a:extLst>
          </p:cNvPr>
          <p:cNvSpPr txBox="1">
            <a:spLocks/>
          </p:cNvSpPr>
          <p:nvPr/>
        </p:nvSpPr>
        <p:spPr>
          <a:xfrm>
            <a:off x="209227" y="4899293"/>
            <a:ext cx="127001" cy="127001"/>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685800" rtl="0" fontAlgn="auto" latinLnBrk="0" hangingPunct="0">
              <a:lnSpc>
                <a:spcPct val="100000"/>
              </a:lnSpc>
              <a:spcBef>
                <a:spcPts val="0"/>
              </a:spcBef>
              <a:spcAft>
                <a:spcPts val="0"/>
              </a:spcAft>
              <a:buClrTx/>
              <a:buSzTx/>
              <a:buFontTx/>
              <a:buNone/>
              <a:tabLst/>
              <a:defRPr kumimoji="0" sz="600" b="0" i="0" u="none" strike="noStrike" cap="none" spc="0" normalizeH="0" baseline="0">
                <a:ln>
                  <a:noFill/>
                </a:ln>
                <a:solidFill>
                  <a:srgbClr val="FFFFFF"/>
                </a:solidFill>
                <a:effectLst/>
                <a:uFillTx/>
                <a:latin typeface="IBM Plex Sans"/>
                <a:ea typeface="IBM Plex Sans"/>
                <a:cs typeface="IBM Plex Sans"/>
                <a:sym typeface="IBM Plex Sans"/>
              </a:defRPr>
            </a:lvl1pPr>
            <a:lvl2pPr marL="0" marR="0" indent="3429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IBM Plex Sans"/>
                <a:ea typeface="IBM Plex Sans"/>
                <a:cs typeface="IBM Plex Sans"/>
                <a:sym typeface="IBM Plex Sans"/>
              </a:defRPr>
            </a:lvl2pPr>
            <a:lvl3pPr marL="0" marR="0" indent="6858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IBM Plex Sans"/>
                <a:ea typeface="IBM Plex Sans"/>
                <a:cs typeface="IBM Plex Sans"/>
                <a:sym typeface="IBM Plex Sans"/>
              </a:defRPr>
            </a:lvl3pPr>
            <a:lvl4pPr marL="0" marR="0" indent="10287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IBM Plex Sans"/>
                <a:ea typeface="IBM Plex Sans"/>
                <a:cs typeface="IBM Plex Sans"/>
                <a:sym typeface="IBM Plex Sans"/>
              </a:defRPr>
            </a:lvl4pPr>
            <a:lvl5pPr marL="0" marR="0" indent="13716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IBM Plex Sans"/>
                <a:ea typeface="IBM Plex Sans"/>
                <a:cs typeface="IBM Plex Sans"/>
                <a:sym typeface="IBM Plex Sans"/>
              </a:defRPr>
            </a:lvl5pPr>
            <a:lvl6pPr marL="0" marR="0" indent="17145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IBM Plex Sans"/>
                <a:ea typeface="IBM Plex Sans"/>
                <a:cs typeface="IBM Plex Sans"/>
                <a:sym typeface="IBM Plex Sans"/>
              </a:defRPr>
            </a:lvl6pPr>
            <a:lvl7pPr marL="0" marR="0" indent="20574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IBM Plex Sans"/>
                <a:ea typeface="IBM Plex Sans"/>
                <a:cs typeface="IBM Plex Sans"/>
                <a:sym typeface="IBM Plex Sans"/>
              </a:defRPr>
            </a:lvl7pPr>
            <a:lvl8pPr marL="0" marR="0" indent="24003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IBM Plex Sans"/>
                <a:ea typeface="IBM Plex Sans"/>
                <a:cs typeface="IBM Plex Sans"/>
                <a:sym typeface="IBM Plex Sans"/>
              </a:defRPr>
            </a:lvl8pPr>
            <a:lvl9pPr marL="0" marR="0" indent="27432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IBM Plex Sans"/>
                <a:ea typeface="IBM Plex Sans"/>
                <a:cs typeface="IBM Plex Sans"/>
                <a:sym typeface="IBM Plex Sans"/>
              </a:defRPr>
            </a:lvl9pPr>
          </a:lstStyle>
          <a:p>
            <a:pPr marL="0" marR="0" lvl="0" indent="0" algn="r" defTabSz="685800" rtl="0" eaLnBrk="1" fontAlgn="auto" latinLnBrk="0" hangingPunct="0">
              <a:lnSpc>
                <a:spcPct val="100000"/>
              </a:lnSpc>
              <a:spcBef>
                <a:spcPts val="0"/>
              </a:spcBef>
              <a:spcAft>
                <a:spcPts val="0"/>
              </a:spcAft>
              <a:buClrTx/>
              <a:buSzTx/>
              <a:buFontTx/>
              <a:buNone/>
              <a:tabLst/>
              <a:defRPr/>
            </a:pPr>
            <a:fld id="{86CB4B4D-7CA3-9044-876B-883B54F8677D}" type="slidenum">
              <a:rPr kumimoji="0" lang="en-US" sz="600" b="0" i="0" u="none" strike="noStrike" kern="0" cap="none" spc="0" normalizeH="0" baseline="0" noProof="0" smtClean="0">
                <a:ln>
                  <a:noFill/>
                </a:ln>
                <a:solidFill>
                  <a:srgbClr val="FFFFFF"/>
                </a:solidFill>
                <a:effectLst/>
                <a:uLnTx/>
                <a:uFillTx/>
                <a:latin typeface="IBM Plex Sans"/>
                <a:sym typeface="IBM Plex Sans"/>
              </a:rPr>
              <a:pPr marL="0" marR="0" lvl="0" indent="0" algn="r" defTabSz="685800" rtl="0" eaLnBrk="1" fontAlgn="auto" latinLnBrk="0" hangingPunct="0">
                <a:lnSpc>
                  <a:spcPct val="100000"/>
                </a:lnSpc>
                <a:spcBef>
                  <a:spcPts val="0"/>
                </a:spcBef>
                <a:spcAft>
                  <a:spcPts val="0"/>
                </a:spcAft>
                <a:buClrTx/>
                <a:buSzTx/>
                <a:buFontTx/>
                <a:buNone/>
                <a:tabLst/>
                <a:defRPr/>
              </a:pPr>
              <a:t>9</a:t>
            </a:fld>
            <a:endParaRPr kumimoji="0" lang="en-US" sz="600" b="0" i="0" u="none" strike="noStrike" kern="0" cap="none" spc="0" normalizeH="0" baseline="0" noProof="0" dirty="0">
              <a:ln>
                <a:noFill/>
              </a:ln>
              <a:solidFill>
                <a:srgbClr val="FFFFFF"/>
              </a:solidFill>
              <a:effectLst/>
              <a:uLnTx/>
              <a:uFillTx/>
              <a:latin typeface="IBM Plex Sans"/>
              <a:sym typeface="IBM Plex Sans"/>
            </a:endParaRPr>
          </a:p>
        </p:txBody>
      </p:sp>
      <p:pic>
        <p:nvPicPr>
          <p:cNvPr id="26" name="ibm_logo.png">
            <a:extLst>
              <a:ext uri="{FF2B5EF4-FFF2-40B4-BE49-F238E27FC236}">
                <a16:creationId xmlns:a16="http://schemas.microsoft.com/office/drawing/2014/main" id="{4A4D8739-57F6-E244-A8A0-8DC4CA875596}"/>
              </a:ext>
            </a:extLst>
          </p:cNvPr>
          <p:cNvPicPr/>
          <p:nvPr/>
        </p:nvPicPr>
        <p:blipFill>
          <a:blip r:embed="rId5" cstate="hqprint">
            <a:biLevel thresh="25000"/>
            <a:extLst>
              <a:ext uri="{28A0092B-C50C-407E-A947-70E740481C1C}">
                <a14:useLocalDpi xmlns:a14="http://schemas.microsoft.com/office/drawing/2010/main"/>
              </a:ext>
            </a:extLst>
          </a:blip>
          <a:stretch>
            <a:fillRect/>
          </a:stretch>
        </p:blipFill>
        <p:spPr>
          <a:xfrm>
            <a:off x="8602735" y="4906569"/>
            <a:ext cx="367553" cy="147075"/>
          </a:xfrm>
          <a:prstGeom prst="rect">
            <a:avLst/>
          </a:prstGeom>
          <a:ln w="12700">
            <a:miter lim="400000"/>
          </a:ln>
        </p:spPr>
      </p:pic>
    </p:spTree>
    <p:extLst>
      <p:ext uri="{BB962C8B-B14F-4D97-AF65-F5344CB8AC3E}">
        <p14:creationId xmlns:p14="http://schemas.microsoft.com/office/powerpoint/2010/main" val="2472387123"/>
      </p:ext>
    </p:extLst>
  </p:cSld>
  <p:clrMapOvr>
    <a:masterClrMapping/>
  </p:clrMapOvr>
</p:sld>
</file>

<file path=ppt/theme/theme1.xml><?xml version="1.0" encoding="utf-8"?>
<a:theme xmlns:a="http://schemas.openxmlformats.org/drawingml/2006/main" name="6_IBM BxD 2018 black background">
  <a:themeElements>
    <a:clrScheme name="IBM BxD palette 2018">
      <a:dk1>
        <a:srgbClr val="FFFFFF"/>
      </a:dk1>
      <a:lt1>
        <a:srgbClr val="000000"/>
      </a:lt1>
      <a:dk2>
        <a:srgbClr val="565656"/>
      </a:dk2>
      <a:lt2>
        <a:srgbClr val="F3F3F3"/>
      </a:lt2>
      <a:accent1>
        <a:srgbClr val="767676"/>
      </a:accent1>
      <a:accent2>
        <a:srgbClr val="0F6FFF"/>
      </a:accent2>
      <a:accent3>
        <a:srgbClr val="D7306D"/>
      </a:accent3>
      <a:accent4>
        <a:srgbClr val="924CFC"/>
      </a:accent4>
      <a:accent5>
        <a:srgbClr val="008381"/>
      </a:accent5>
      <a:accent6>
        <a:srgbClr val="6E757C"/>
      </a:accent6>
      <a:hlink>
        <a:srgbClr val="0F6FFF"/>
      </a:hlink>
      <a:folHlink>
        <a:srgbClr val="6EA6FF"/>
      </a:folHlink>
    </a:clrScheme>
    <a:fontScheme name="IBM Plex">
      <a:majorFont>
        <a:latin typeface="IBM Plex Sans SemiBold"/>
        <a:ea typeface=""/>
        <a:cs typeface=""/>
      </a:majorFont>
      <a:minorFont>
        <a:latin typeface="IBM Plex Sans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w="19050">
          <a:solidFill>
            <a:schemeClr val="bg1"/>
          </a:solidFill>
          <a:headEnd type="none" w="med" len="med"/>
          <a:tailEnd type="none" w="med" len="med"/>
        </a:ln>
        <a:effectLst/>
      </a:spPr>
      <a:bodyPr vert="horz" wrap="square" lIns="36000" tIns="36000" rIns="36000" bIns="36000" numCol="1" rtlCol="0"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sz="2000" b="0" i="0" u="none" strike="noStrike" cap="none" normalizeH="0" baseline="0" dirty="0" smtClean="0">
            <a:ln>
              <a:noFill/>
            </a:ln>
            <a:solidFill>
              <a:srgbClr val="191919"/>
            </a:solidFill>
            <a:effectLst/>
            <a:latin typeface="HelvNeue Light for IBM" pitchFamily="34" charset="0"/>
          </a:defRPr>
        </a:defPPr>
      </a:lstStyle>
      <a:style>
        <a:lnRef idx="2">
          <a:schemeClr val="accent6"/>
        </a:lnRef>
        <a:fillRef idx="1">
          <a:schemeClr val="lt1"/>
        </a:fillRef>
        <a:effectRef idx="0">
          <a:schemeClr val="accent6"/>
        </a:effectRef>
        <a:fontRef idx="minor">
          <a:schemeClr val="dk1"/>
        </a:fontRef>
      </a:style>
    </a:spDef>
    <a:lnDef>
      <a:spPr bwMode="auto">
        <a:ln w="19050">
          <a:solidFill>
            <a:schemeClr val="bg1"/>
          </a:solidFill>
          <a:headEnd type="none" w="med" len="med"/>
          <a:tailEnd type="none" w="med" len="med"/>
        </a:ln>
        <a:effectLst/>
      </a:spPr>
      <a:bodyPr/>
      <a:lstStyle/>
      <a:style>
        <a:lnRef idx="1">
          <a:schemeClr val="dk1"/>
        </a:lnRef>
        <a:fillRef idx="0">
          <a:schemeClr val="dk1"/>
        </a:fillRef>
        <a:effectRef idx="0">
          <a:schemeClr val="dk1"/>
        </a:effectRef>
        <a:fontRef idx="minor">
          <a:schemeClr val="tx1"/>
        </a:fontRef>
      </a:style>
    </a:lnDef>
    <a:txDef>
      <a:spPr>
        <a:noFill/>
      </a:spPr>
      <a:bodyPr wrap="square" rtlCol="0">
        <a:spAutoFit/>
      </a:bodyPr>
      <a:lstStyle>
        <a:defPPr>
          <a:defRPr sz="1400" dirty="0" smtClean="0">
            <a:solidFill>
              <a:schemeClr val="bg1"/>
            </a:solidFill>
            <a:latin typeface="IBM Plex Sans" charset="0"/>
            <a:ea typeface="IBM Plex Sans" charset="0"/>
            <a:cs typeface="IBM Plex Sans" charset="0"/>
          </a:defRPr>
        </a:defPPr>
      </a:lstStyle>
    </a:txDef>
  </a:objectDefaults>
  <a:extraClrSchemeLst/>
  <a:custClrLst>
    <a:custClr name="Magenta 100">
      <a:srgbClr val="2A0A16"/>
    </a:custClr>
    <a:custClr name="Magenta 90">
      <a:srgbClr val="4F0027"/>
    </a:custClr>
    <a:custClr name="Magenta 80">
      <a:srgbClr val="760A3A"/>
    </a:custClr>
    <a:custClr name="Magenta 70">
      <a:srgbClr val="A11950"/>
    </a:custClr>
    <a:custClr name="Magenta 60">
      <a:srgbClr val="D7306D"/>
    </a:custClr>
    <a:custClr name="Magenta 50">
      <a:srgbClr val="EE538B"/>
    </a:custClr>
    <a:custClr name="Magenta 40">
      <a:srgbClr val="FA75A6"/>
    </a:custClr>
    <a:custClr name="Magenta 30">
      <a:srgbClr val="FFA0C2"/>
    </a:custClr>
    <a:custClr name="Magenta 20">
      <a:srgbClr val="FFCFE1"/>
    </a:custClr>
    <a:custClr name="Magenta 10">
      <a:srgbClr val="FFF0F6"/>
    </a:custClr>
    <a:custClr name="Purple 100">
      <a:srgbClr val="1E1033"/>
    </a:custClr>
    <a:custClr name="Purple 90">
      <a:srgbClr val="321260"/>
    </a:custClr>
    <a:custClr name="Purple 80">
      <a:srgbClr val="4F2196"/>
    </a:custClr>
    <a:custClr name="Purple 70">
      <a:srgbClr val="6E32C9"/>
    </a:custClr>
    <a:custClr name="Purple 60">
      <a:srgbClr val="924CFC"/>
    </a:custClr>
    <a:custClr name="Purple 50">
      <a:srgbClr val="A970FF"/>
    </a:custClr>
    <a:custClr name="Purple 40">
      <a:srgbClr val="BB8EFF"/>
    </a:custClr>
    <a:custClr name="Purple 30">
      <a:srgbClr val="D0B0FF"/>
    </a:custClr>
    <a:custClr name="Purple 20">
      <a:srgbClr val="E6D6FF"/>
    </a:custClr>
    <a:custClr name="Purple 10">
      <a:srgbClr val="F7F1FF"/>
    </a:custClr>
    <a:custClr name="Blue 100">
      <a:srgbClr val="051243"/>
    </a:custClr>
    <a:custClr name="Blue 90">
      <a:srgbClr val="051B75"/>
    </a:custClr>
    <a:custClr name="Blue 80">
      <a:srgbClr val="0530AD"/>
    </a:custClr>
    <a:custClr name="Blue 70">
      <a:srgbClr val="054ADA"/>
    </a:custClr>
    <a:custClr name="Blue 60">
      <a:srgbClr val="0F6FFF"/>
    </a:custClr>
    <a:custClr name="Blue 50">
      <a:srgbClr val="418CFF"/>
    </a:custClr>
    <a:custClr name="Blue 40">
      <a:srgbClr val="6EA6FF"/>
    </a:custClr>
    <a:custClr name="Blue 30">
      <a:srgbClr val="97C1FF"/>
    </a:custClr>
    <a:custClr name="Blue 20">
      <a:srgbClr val="C9DEFF"/>
    </a:custClr>
    <a:custClr name="Blue 10">
      <a:srgbClr val="EDF4FF"/>
    </a:custClr>
    <a:custClr name="Teal 100">
      <a:srgbClr val="081A1C"/>
    </a:custClr>
    <a:custClr name="Teal 90">
      <a:srgbClr val="002B30"/>
    </a:custClr>
    <a:custClr name="Teal 80">
      <a:srgbClr val="004548"/>
    </a:custClr>
    <a:custClr name="Teal 70">
      <a:srgbClr val="006161"/>
    </a:custClr>
    <a:custClr name="Teal 60">
      <a:srgbClr val="008381"/>
    </a:custClr>
    <a:custClr name="Teal 50">
      <a:srgbClr val="009E9A"/>
    </a:custClr>
    <a:custClr name="Teal 40">
      <a:srgbClr val="00BAB6"/>
    </a:custClr>
    <a:custClr name="Teal 30">
      <a:srgbClr val="20D5D2"/>
    </a:custClr>
    <a:custClr name="Teal 20">
      <a:srgbClr val="87EDED"/>
    </a:custClr>
    <a:custClr name="Teal 10">
      <a:srgbClr val="DBFBFB"/>
    </a:custClr>
    <a:custClr name="Gray 100">
      <a:srgbClr val="171717"/>
    </a:custClr>
    <a:custClr name="Gray 90">
      <a:srgbClr val="252525"/>
    </a:custClr>
    <a:custClr name="Gray 80">
      <a:srgbClr val="3D3D3D"/>
    </a:custClr>
    <a:custClr name="Gray 70">
      <a:srgbClr val="565656"/>
    </a:custClr>
    <a:custClr name="Gray 60">
      <a:srgbClr val="767676"/>
    </a:custClr>
    <a:custClr name="Gray 50">
      <a:srgbClr val="8C8C8C"/>
    </a:custClr>
    <a:custClr name="Gray 40">
      <a:srgbClr val="A4A4A4"/>
    </a:custClr>
    <a:custClr name="Gray 30">
      <a:srgbClr val="BEBEBE"/>
    </a:custClr>
    <a:custClr name="Gray 20">
      <a:srgbClr val="DCDCDC"/>
    </a:custClr>
    <a:custClr name="Gray 10">
      <a:srgbClr val="F3F3F3"/>
    </a:custClr>
  </a:custClrLst>
  <a:extLst>
    <a:ext uri="{05A4C25C-085E-4340-85A3-A5531E510DB2}">
      <thm15:themeFamily xmlns:thm15="http://schemas.microsoft.com/office/thememl/2012/main" name="ESSENTIAL U.WATSON ADS AND NEW TECH DEEP DIVE.potx" id="{F0ACDA6E-13B4-4921-A079-B00F2B2043CA}" vid="{4958879B-7810-4ED0-A01A-29D1CDC7A98C}"/>
    </a:ext>
  </a:extLst>
</a:theme>
</file>

<file path=ppt/theme/theme2.xml><?xml version="1.0" encoding="utf-8"?>
<a:theme xmlns:a="http://schemas.openxmlformats.org/drawingml/2006/main" name="IBM BxD 2018 black background">
  <a:themeElements>
    <a:clrScheme name="Custom 53">
      <a:dk1>
        <a:srgbClr val="FFFFFF"/>
      </a:dk1>
      <a:lt1>
        <a:srgbClr val="000000"/>
      </a:lt1>
      <a:dk2>
        <a:srgbClr val="565656"/>
      </a:dk2>
      <a:lt2>
        <a:srgbClr val="F3F3F3"/>
      </a:lt2>
      <a:accent1>
        <a:srgbClr val="757575"/>
      </a:accent1>
      <a:accent2>
        <a:srgbClr val="0F6DFF"/>
      </a:accent2>
      <a:accent3>
        <a:srgbClr val="D6316C"/>
      </a:accent3>
      <a:accent4>
        <a:srgbClr val="914BFA"/>
      </a:accent4>
      <a:accent5>
        <a:srgbClr val="008280"/>
      </a:accent5>
      <a:accent6>
        <a:srgbClr val="6E757D"/>
      </a:accent6>
      <a:hlink>
        <a:srgbClr val="0E6FFF"/>
      </a:hlink>
      <a:folHlink>
        <a:srgbClr val="6BA5FF"/>
      </a:folHlink>
    </a:clrScheme>
    <a:fontScheme name="IBM Plex">
      <a:majorFont>
        <a:latin typeface="IBM Plex Sans SemiBold"/>
        <a:ea typeface=""/>
        <a:cs typeface=""/>
      </a:majorFont>
      <a:minorFont>
        <a:latin typeface="IBM Plex Sans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w="19050">
          <a:solidFill>
            <a:schemeClr val="bg1"/>
          </a:solidFill>
          <a:headEnd type="none" w="med" len="med"/>
          <a:tailEnd type="none" w="med" len="med"/>
        </a:ln>
        <a:effectLst/>
      </a:spPr>
      <a:bodyPr vert="horz" wrap="square" lIns="36000" tIns="36000" rIns="36000" bIns="36000" numCol="1" rtlCol="0"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sz="2000" b="0" i="0" u="none" strike="noStrike" cap="none" normalizeH="0" baseline="0" dirty="0" smtClean="0">
            <a:ln>
              <a:noFill/>
            </a:ln>
            <a:solidFill>
              <a:srgbClr val="191919"/>
            </a:solidFill>
            <a:effectLst/>
            <a:latin typeface="HelvNeue Light for IBM" pitchFamily="34" charset="0"/>
          </a:defRPr>
        </a:defPPr>
      </a:lstStyle>
      <a:style>
        <a:lnRef idx="2">
          <a:schemeClr val="accent6"/>
        </a:lnRef>
        <a:fillRef idx="1">
          <a:schemeClr val="lt1"/>
        </a:fillRef>
        <a:effectRef idx="0">
          <a:schemeClr val="accent6"/>
        </a:effectRef>
        <a:fontRef idx="minor">
          <a:schemeClr val="dk1"/>
        </a:fontRef>
      </a:style>
    </a:spDef>
    <a:lnDef>
      <a:spPr bwMode="auto">
        <a:ln w="19050">
          <a:solidFill>
            <a:schemeClr val="bg1"/>
          </a:solidFill>
          <a:headEnd type="none" w="med" len="med"/>
          <a:tailEnd type="none" w="med" len="med"/>
        </a:ln>
        <a:effectLst/>
      </a:spPr>
      <a:bodyPr/>
      <a:lstStyle/>
      <a:style>
        <a:lnRef idx="1">
          <a:schemeClr val="dk1"/>
        </a:lnRef>
        <a:fillRef idx="0">
          <a:schemeClr val="dk1"/>
        </a:fillRef>
        <a:effectRef idx="0">
          <a:schemeClr val="dk1"/>
        </a:effectRef>
        <a:fontRef idx="minor">
          <a:schemeClr val="tx1"/>
        </a:fontRef>
      </a:style>
    </a:lnDef>
    <a:txDef>
      <a:spPr>
        <a:noFill/>
      </a:spPr>
      <a:bodyPr wrap="square" rtlCol="0">
        <a:spAutoFit/>
      </a:bodyPr>
      <a:lstStyle>
        <a:defPPr>
          <a:defRPr sz="1400" dirty="0" smtClean="0">
            <a:solidFill>
              <a:schemeClr val="bg1"/>
            </a:solidFill>
            <a:latin typeface="IBM Plex Sans" charset="0"/>
            <a:ea typeface="IBM Plex Sans" charset="0"/>
            <a:cs typeface="IBM Plex Sans" charset="0"/>
          </a:defRPr>
        </a:defPPr>
      </a:lstStyle>
    </a:txDef>
  </a:objectDefaults>
  <a:extraClrSchemeLst/>
  <a:custClrLst>
    <a:custClr name="Magenta 100">
      <a:srgbClr val="2A0A16"/>
    </a:custClr>
    <a:custClr name="Magenta 90">
      <a:srgbClr val="4F0027"/>
    </a:custClr>
    <a:custClr name="Magenta 80">
      <a:srgbClr val="760A3A"/>
    </a:custClr>
    <a:custClr name="Magenta 70">
      <a:srgbClr val="A11950"/>
    </a:custClr>
    <a:custClr name="Magenta 60">
      <a:srgbClr val="D7306D"/>
    </a:custClr>
    <a:custClr name="Magenta 50">
      <a:srgbClr val="EE538B"/>
    </a:custClr>
    <a:custClr name="Magenta 40">
      <a:srgbClr val="FA75A6"/>
    </a:custClr>
    <a:custClr name="Magenta 30">
      <a:srgbClr val="FFA0C2"/>
    </a:custClr>
    <a:custClr name="Magenta 20">
      <a:srgbClr val="FFCFE1"/>
    </a:custClr>
    <a:custClr name="Magenta 10">
      <a:srgbClr val="FFF0F6"/>
    </a:custClr>
    <a:custClr name="Purple 100">
      <a:srgbClr val="1E1033"/>
    </a:custClr>
    <a:custClr name="Purple 90">
      <a:srgbClr val="321260"/>
    </a:custClr>
    <a:custClr name="Purple 80">
      <a:srgbClr val="4F2196"/>
    </a:custClr>
    <a:custClr name="Purple 70">
      <a:srgbClr val="6E32C9"/>
    </a:custClr>
    <a:custClr name="Purple 60">
      <a:srgbClr val="924CFC"/>
    </a:custClr>
    <a:custClr name="Purple 50">
      <a:srgbClr val="A970FF"/>
    </a:custClr>
    <a:custClr name="Purple 40">
      <a:srgbClr val="BB8EFF"/>
    </a:custClr>
    <a:custClr name="Purple 30">
      <a:srgbClr val="D0B0FF"/>
    </a:custClr>
    <a:custClr name="Purple 20">
      <a:srgbClr val="E6D6FF"/>
    </a:custClr>
    <a:custClr name="Purple 10">
      <a:srgbClr val="F7F1FF"/>
    </a:custClr>
    <a:custClr name="Blue 100">
      <a:srgbClr val="051243"/>
    </a:custClr>
    <a:custClr name="Blue 90">
      <a:srgbClr val="051B75"/>
    </a:custClr>
    <a:custClr name="Blue 80">
      <a:srgbClr val="0530AD"/>
    </a:custClr>
    <a:custClr name="Blue 70">
      <a:srgbClr val="054ADA"/>
    </a:custClr>
    <a:custClr name="Blue 60">
      <a:srgbClr val="0F6FFF"/>
    </a:custClr>
    <a:custClr name="Blue 50">
      <a:srgbClr val="418CFF"/>
    </a:custClr>
    <a:custClr name="Blue 40">
      <a:srgbClr val="6EA6FF"/>
    </a:custClr>
    <a:custClr name="Blue 30">
      <a:srgbClr val="97C1FF"/>
    </a:custClr>
    <a:custClr name="Blue 20">
      <a:srgbClr val="C9DEFF"/>
    </a:custClr>
    <a:custClr name="Blue 10">
      <a:srgbClr val="EDF4FF"/>
    </a:custClr>
    <a:custClr name="Teal 100">
      <a:srgbClr val="081A1C"/>
    </a:custClr>
    <a:custClr name="Teal 90">
      <a:srgbClr val="002B30"/>
    </a:custClr>
    <a:custClr name="Teal 80">
      <a:srgbClr val="004548"/>
    </a:custClr>
    <a:custClr name="Teal 70">
      <a:srgbClr val="006161"/>
    </a:custClr>
    <a:custClr name="Teal 60">
      <a:srgbClr val="008381"/>
    </a:custClr>
    <a:custClr name="Teal 50">
      <a:srgbClr val="009E9A"/>
    </a:custClr>
    <a:custClr name="Teal 40">
      <a:srgbClr val="00BAB6"/>
    </a:custClr>
    <a:custClr name="Teal 30">
      <a:srgbClr val="20D5D2"/>
    </a:custClr>
    <a:custClr name="Teal 20">
      <a:srgbClr val="87EDED"/>
    </a:custClr>
    <a:custClr name="Teal 10">
      <a:srgbClr val="DBFBFB"/>
    </a:custClr>
    <a:custClr name="Gray 100">
      <a:srgbClr val="171717"/>
    </a:custClr>
    <a:custClr name="Gray 90">
      <a:srgbClr val="252525"/>
    </a:custClr>
    <a:custClr name="Gray 80">
      <a:srgbClr val="3D3D3D"/>
    </a:custClr>
    <a:custClr name="Gray 70">
      <a:srgbClr val="565656"/>
    </a:custClr>
    <a:custClr name="Gray 60">
      <a:srgbClr val="767676"/>
    </a:custClr>
    <a:custClr name="Gray 50">
      <a:srgbClr val="8C8C8C"/>
    </a:custClr>
    <a:custClr name="Gray 40">
      <a:srgbClr val="A4A4A4"/>
    </a:custClr>
    <a:custClr name="Gray 30">
      <a:srgbClr val="BEBEBE"/>
    </a:custClr>
    <a:custClr name="Gray 20">
      <a:srgbClr val="DCDCDC"/>
    </a:custClr>
    <a:custClr name="Gray 10">
      <a:srgbClr val="F3F3F3"/>
    </a:custClr>
  </a:custClrLst>
  <a:extLst>
    <a:ext uri="{05A4C25C-085E-4340-85A3-A5531E510DB2}">
      <thm15:themeFamily xmlns:thm15="http://schemas.microsoft.com/office/thememl/2012/main" name="IBM_Master_Presentation_1124_V01_Plex.pptx" id="{80B8559C-7CF0-5B40-975D-B007EC7BCB16}" vid="{15B3B518-7CF1-234E-B76B-F16347DE476D}"/>
    </a:ext>
  </a:extLst>
</a:theme>
</file>

<file path=ppt/theme/theme3.xml><?xml version="1.0" encoding="utf-8"?>
<a:theme xmlns:a="http://schemas.openxmlformats.org/drawingml/2006/main" name="IBM BxD 2018 black background">
  <a:themeElements>
    <a:clrScheme name="Custom 53">
      <a:dk1>
        <a:srgbClr val="FFFFFF"/>
      </a:dk1>
      <a:lt1>
        <a:srgbClr val="000000"/>
      </a:lt1>
      <a:dk2>
        <a:srgbClr val="565656"/>
      </a:dk2>
      <a:lt2>
        <a:srgbClr val="F3F3F3"/>
      </a:lt2>
      <a:accent1>
        <a:srgbClr val="757575"/>
      </a:accent1>
      <a:accent2>
        <a:srgbClr val="0F6DFF"/>
      </a:accent2>
      <a:accent3>
        <a:srgbClr val="D6316C"/>
      </a:accent3>
      <a:accent4>
        <a:srgbClr val="914BFA"/>
      </a:accent4>
      <a:accent5>
        <a:srgbClr val="008280"/>
      </a:accent5>
      <a:accent6>
        <a:srgbClr val="6E757D"/>
      </a:accent6>
      <a:hlink>
        <a:srgbClr val="0E6FFF"/>
      </a:hlink>
      <a:folHlink>
        <a:srgbClr val="6BA5FF"/>
      </a:folHlink>
    </a:clrScheme>
    <a:fontScheme name="IBM Plex">
      <a:majorFont>
        <a:latin typeface="IBM Plex Sans SemiBold"/>
        <a:ea typeface=""/>
        <a:cs typeface=""/>
      </a:majorFont>
      <a:minorFont>
        <a:latin typeface="IBM Plex Sans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w="19050">
          <a:solidFill>
            <a:schemeClr val="bg1"/>
          </a:solidFill>
          <a:headEnd type="none" w="med" len="med"/>
          <a:tailEnd type="none" w="med" len="med"/>
        </a:ln>
        <a:effectLst/>
      </a:spPr>
      <a:bodyPr vert="horz" wrap="square" lIns="36000" tIns="36000" rIns="36000" bIns="36000" numCol="1" rtlCol="0"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sz="2000" b="0" i="0" u="none" strike="noStrike" cap="none" normalizeH="0" baseline="0" dirty="0" smtClean="0">
            <a:ln>
              <a:noFill/>
            </a:ln>
            <a:solidFill>
              <a:srgbClr val="191919"/>
            </a:solidFill>
            <a:effectLst/>
            <a:latin typeface="HelvNeue Light for IBM" pitchFamily="34" charset="0"/>
          </a:defRPr>
        </a:defPPr>
      </a:lstStyle>
      <a:style>
        <a:lnRef idx="2">
          <a:schemeClr val="accent6"/>
        </a:lnRef>
        <a:fillRef idx="1">
          <a:schemeClr val="lt1"/>
        </a:fillRef>
        <a:effectRef idx="0">
          <a:schemeClr val="accent6"/>
        </a:effectRef>
        <a:fontRef idx="minor">
          <a:schemeClr val="dk1"/>
        </a:fontRef>
      </a:style>
    </a:spDef>
    <a:lnDef>
      <a:spPr bwMode="auto">
        <a:ln w="19050">
          <a:solidFill>
            <a:schemeClr val="bg1"/>
          </a:solidFill>
          <a:headEnd type="none" w="med" len="med"/>
          <a:tailEnd type="none" w="med" len="med"/>
        </a:ln>
        <a:effectLst/>
      </a:spPr>
      <a:bodyPr/>
      <a:lstStyle/>
      <a:style>
        <a:lnRef idx="1">
          <a:schemeClr val="dk1"/>
        </a:lnRef>
        <a:fillRef idx="0">
          <a:schemeClr val="dk1"/>
        </a:fillRef>
        <a:effectRef idx="0">
          <a:schemeClr val="dk1"/>
        </a:effectRef>
        <a:fontRef idx="minor">
          <a:schemeClr val="tx1"/>
        </a:fontRef>
      </a:style>
    </a:lnDef>
    <a:txDef>
      <a:spPr>
        <a:noFill/>
      </a:spPr>
      <a:bodyPr wrap="square" rtlCol="0">
        <a:spAutoFit/>
      </a:bodyPr>
      <a:lstStyle>
        <a:defPPr>
          <a:defRPr sz="1400" dirty="0" smtClean="0">
            <a:solidFill>
              <a:schemeClr val="bg1"/>
            </a:solidFill>
            <a:latin typeface="IBM Plex Sans" charset="0"/>
            <a:ea typeface="IBM Plex Sans" charset="0"/>
            <a:cs typeface="IBM Plex Sans" charset="0"/>
          </a:defRPr>
        </a:defPPr>
      </a:lstStyle>
    </a:txDef>
  </a:objectDefaults>
  <a:extraClrSchemeLst/>
  <a:custClrLst>
    <a:custClr name="Magenta 100">
      <a:srgbClr val="2A0A16"/>
    </a:custClr>
    <a:custClr name="Magenta 90">
      <a:srgbClr val="4F0027"/>
    </a:custClr>
    <a:custClr name="Magenta 80">
      <a:srgbClr val="760A3A"/>
    </a:custClr>
    <a:custClr name="Magenta 70">
      <a:srgbClr val="A11950"/>
    </a:custClr>
    <a:custClr name="Magenta 60">
      <a:srgbClr val="D7306D"/>
    </a:custClr>
    <a:custClr name="Magenta 50">
      <a:srgbClr val="EE538B"/>
    </a:custClr>
    <a:custClr name="Magenta 40">
      <a:srgbClr val="FA75A6"/>
    </a:custClr>
    <a:custClr name="Magenta 30">
      <a:srgbClr val="FFA0C2"/>
    </a:custClr>
    <a:custClr name="Magenta 20">
      <a:srgbClr val="FFCFE1"/>
    </a:custClr>
    <a:custClr name="Magenta 10">
      <a:srgbClr val="FFF0F6"/>
    </a:custClr>
    <a:custClr name="Purple 100">
      <a:srgbClr val="1E1033"/>
    </a:custClr>
    <a:custClr name="Purple 90">
      <a:srgbClr val="321260"/>
    </a:custClr>
    <a:custClr name="Purple 80">
      <a:srgbClr val="4F2196"/>
    </a:custClr>
    <a:custClr name="Purple 70">
      <a:srgbClr val="6E32C9"/>
    </a:custClr>
    <a:custClr name="Purple 60">
      <a:srgbClr val="924CFC"/>
    </a:custClr>
    <a:custClr name="Purple 50">
      <a:srgbClr val="A970FF"/>
    </a:custClr>
    <a:custClr name="Purple 40">
      <a:srgbClr val="BB8EFF"/>
    </a:custClr>
    <a:custClr name="Purple 30">
      <a:srgbClr val="D0B0FF"/>
    </a:custClr>
    <a:custClr name="Purple 20">
      <a:srgbClr val="E6D6FF"/>
    </a:custClr>
    <a:custClr name="Purple 10">
      <a:srgbClr val="F7F1FF"/>
    </a:custClr>
    <a:custClr name="Blue 100">
      <a:srgbClr val="051243"/>
    </a:custClr>
    <a:custClr name="Blue 90">
      <a:srgbClr val="051B75"/>
    </a:custClr>
    <a:custClr name="Blue 80">
      <a:srgbClr val="0530AD"/>
    </a:custClr>
    <a:custClr name="Blue 70">
      <a:srgbClr val="054ADA"/>
    </a:custClr>
    <a:custClr name="Blue 60">
      <a:srgbClr val="0F6FFF"/>
    </a:custClr>
    <a:custClr name="Blue 50">
      <a:srgbClr val="418CFF"/>
    </a:custClr>
    <a:custClr name="Blue 40">
      <a:srgbClr val="6EA6FF"/>
    </a:custClr>
    <a:custClr name="Blue 30">
      <a:srgbClr val="97C1FF"/>
    </a:custClr>
    <a:custClr name="Blue 20">
      <a:srgbClr val="C9DEFF"/>
    </a:custClr>
    <a:custClr name="Blue 10">
      <a:srgbClr val="EDF4FF"/>
    </a:custClr>
    <a:custClr name="Teal 100">
      <a:srgbClr val="081A1C"/>
    </a:custClr>
    <a:custClr name="Teal 90">
      <a:srgbClr val="002B30"/>
    </a:custClr>
    <a:custClr name="Teal 80">
      <a:srgbClr val="004548"/>
    </a:custClr>
    <a:custClr name="Teal 70">
      <a:srgbClr val="006161"/>
    </a:custClr>
    <a:custClr name="Teal 60">
      <a:srgbClr val="008381"/>
    </a:custClr>
    <a:custClr name="Teal 50">
      <a:srgbClr val="009E9A"/>
    </a:custClr>
    <a:custClr name="Teal 40">
      <a:srgbClr val="00BAB6"/>
    </a:custClr>
    <a:custClr name="Teal 30">
      <a:srgbClr val="20D5D2"/>
    </a:custClr>
    <a:custClr name="Teal 20">
      <a:srgbClr val="87EDED"/>
    </a:custClr>
    <a:custClr name="Teal 10">
      <a:srgbClr val="DBFBFB"/>
    </a:custClr>
    <a:custClr name="Gray 100">
      <a:srgbClr val="171717"/>
    </a:custClr>
    <a:custClr name="Gray 90">
      <a:srgbClr val="252525"/>
    </a:custClr>
    <a:custClr name="Gray 80">
      <a:srgbClr val="3D3D3D"/>
    </a:custClr>
    <a:custClr name="Gray 70">
      <a:srgbClr val="565656"/>
    </a:custClr>
    <a:custClr name="Gray 60">
      <a:srgbClr val="767676"/>
    </a:custClr>
    <a:custClr name="Gray 50">
      <a:srgbClr val="8C8C8C"/>
    </a:custClr>
    <a:custClr name="Gray 40">
      <a:srgbClr val="A4A4A4"/>
    </a:custClr>
    <a:custClr name="Gray 30">
      <a:srgbClr val="BEBEBE"/>
    </a:custClr>
    <a:custClr name="Gray 20">
      <a:srgbClr val="DCDCDC"/>
    </a:custClr>
    <a:custClr name="Gray 10">
      <a:srgbClr val="F3F3F3"/>
    </a:custClr>
  </a:custClrLst>
  <a:extLst>
    <a:ext uri="{05A4C25C-085E-4340-85A3-A5531E510DB2}">
      <thm15:themeFamily xmlns:thm15="http://schemas.microsoft.com/office/thememl/2012/main" name="IBM_Master_Presentation_1124_V01_Plex.pptx" id="{80B8559C-7CF0-5B40-975D-B007EC7BCB16}" vid="{15B3B518-7CF1-234E-B76B-F16347DE476D}"/>
    </a:ext>
  </a:extLst>
</a:theme>
</file>

<file path=docProps/app.xml><?xml version="1.0" encoding="utf-8"?>
<Properties xmlns="http://schemas.openxmlformats.org/officeDocument/2006/extended-properties" xmlns:vt="http://schemas.openxmlformats.org/officeDocument/2006/docPropsVTypes">
  <Template>ESSENTIAL U. CONSUMER DEEP DIVE</Template>
  <TotalTime>8420</TotalTime>
  <Words>1098</Words>
  <Application>Microsoft Office PowerPoint</Application>
  <PresentationFormat>On-screen Show (16:9)</PresentationFormat>
  <Paragraphs>170</Paragraphs>
  <Slides>10</Slides>
  <Notes>6</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6_IBM BxD 2018 black background</vt:lpstr>
      <vt:lpstr>IBM —  Mary M Glackin Director, Science and Forecast Operations, IBM</vt:lpstr>
      <vt:lpstr>  Weather forecasting accuracy continues to improve with improved observations, physical understanding, and AI/ML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Thank YOU     Mary M Glackin VP, Science and Forecast Operations, IBM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Consumer Deep Dive  Essential U.  — Sheri Bachstein, Global Head of Consumer Business Krista Rouse, Head of Audience Analytics Neil Katz, Head of Content &amp; Engagement Michael Rodriguez, Head of Mobile Apps Allison Guidetti, Head of Consumer Marketing  </dc:title>
  <dc:creator>dgneway</dc:creator>
  <cp:lastModifiedBy>ANTONIETTA RUBINETTI</cp:lastModifiedBy>
  <cp:revision>108</cp:revision>
  <cp:lastPrinted>2017-11-06T21:50:47Z</cp:lastPrinted>
  <dcterms:created xsi:type="dcterms:W3CDTF">2018-12-04T21:48:32Z</dcterms:created>
  <dcterms:modified xsi:type="dcterms:W3CDTF">2019-03-19T20:48:34Z</dcterms:modified>
</cp:coreProperties>
</file>