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58" r:id="rId5"/>
    <p:sldId id="257" r:id="rId6"/>
    <p:sldId id="259" r:id="rId7"/>
    <p:sldId id="267" r:id="rId8"/>
    <p:sldId id="263" r:id="rId9"/>
    <p:sldId id="261" r:id="rId10"/>
    <p:sldId id="26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77F91-CD37-42D1-BD6A-C9C9588DF90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44D86ED-01D6-4153-B657-DF2CCF31780D}">
      <dgm:prSet/>
      <dgm:spPr/>
      <dgm:t>
        <a:bodyPr/>
        <a:lstStyle/>
        <a:p>
          <a:r>
            <a:rPr lang="en-US" dirty="0">
              <a:latin typeface="+mj-lt"/>
            </a:rPr>
            <a:t>California has always had large fires</a:t>
          </a:r>
        </a:p>
      </dgm:t>
    </dgm:pt>
    <dgm:pt modelId="{440FC5CE-B383-4936-BA84-35CEE8240519}" type="parTrans" cxnId="{5556A0F0-BD62-42DD-BE08-8B7E4DB50843}">
      <dgm:prSet/>
      <dgm:spPr/>
      <dgm:t>
        <a:bodyPr/>
        <a:lstStyle/>
        <a:p>
          <a:endParaRPr lang="en-US"/>
        </a:p>
      </dgm:t>
    </dgm:pt>
    <dgm:pt modelId="{3F240BBF-BBA1-4953-81C9-8FFEE7D024A5}" type="sibTrans" cxnId="{5556A0F0-BD62-42DD-BE08-8B7E4DB50843}">
      <dgm:prSet/>
      <dgm:spPr/>
      <dgm:t>
        <a:bodyPr/>
        <a:lstStyle/>
        <a:p>
          <a:endParaRPr lang="en-US"/>
        </a:p>
      </dgm:t>
    </dgm:pt>
    <dgm:pt modelId="{2C7AF61C-4C98-4937-A512-13472EF7A610}">
      <dgm:prSet/>
      <dgm:spPr/>
      <dgm:t>
        <a:bodyPr/>
        <a:lstStyle/>
        <a:p>
          <a:r>
            <a:rPr lang="en-US" dirty="0">
              <a:latin typeface="+mj-lt"/>
            </a:rPr>
            <a:t>“Mega”  Fires did occur but were rare events</a:t>
          </a:r>
        </a:p>
      </dgm:t>
    </dgm:pt>
    <dgm:pt modelId="{AECC0C43-AF1D-415C-8573-0D7F7CAF7917}" type="parTrans" cxnId="{587A17D1-E708-4E6D-9D79-9162FB91E0D4}">
      <dgm:prSet/>
      <dgm:spPr/>
      <dgm:t>
        <a:bodyPr/>
        <a:lstStyle/>
        <a:p>
          <a:endParaRPr lang="en-US"/>
        </a:p>
      </dgm:t>
    </dgm:pt>
    <dgm:pt modelId="{257AFBDB-D3D0-4590-A307-DF8304E0408D}" type="sibTrans" cxnId="{587A17D1-E708-4E6D-9D79-9162FB91E0D4}">
      <dgm:prSet/>
      <dgm:spPr/>
      <dgm:t>
        <a:bodyPr/>
        <a:lstStyle/>
        <a:p>
          <a:endParaRPr lang="en-US"/>
        </a:p>
      </dgm:t>
    </dgm:pt>
    <dgm:pt modelId="{B280EBB2-37EA-44FA-9171-D0ED5AD10940}">
      <dgm:prSet custT="1"/>
      <dgm:spPr/>
      <dgm:t>
        <a:bodyPr/>
        <a:lstStyle/>
        <a:p>
          <a:r>
            <a:rPr lang="en-US" sz="1800" b="0" dirty="0">
              <a:latin typeface="+mj-lt"/>
            </a:rPr>
            <a:t>1970 Laguna Fire</a:t>
          </a:r>
        </a:p>
      </dgm:t>
    </dgm:pt>
    <dgm:pt modelId="{BE5DB76D-A0D9-4AB3-8EC1-8C21EFC2BE4D}" type="parTrans" cxnId="{162197D5-1614-48C0-BC14-B6149370C0AD}">
      <dgm:prSet/>
      <dgm:spPr/>
      <dgm:t>
        <a:bodyPr/>
        <a:lstStyle/>
        <a:p>
          <a:endParaRPr lang="en-US"/>
        </a:p>
      </dgm:t>
    </dgm:pt>
    <dgm:pt modelId="{B880EFEC-9AAC-43CE-BD8C-5E0563203EFD}" type="sibTrans" cxnId="{162197D5-1614-48C0-BC14-B6149370C0AD}">
      <dgm:prSet/>
      <dgm:spPr/>
      <dgm:t>
        <a:bodyPr/>
        <a:lstStyle/>
        <a:p>
          <a:endParaRPr lang="en-US"/>
        </a:p>
      </dgm:t>
    </dgm:pt>
    <dgm:pt modelId="{B1FC6F48-55AF-4006-AEB7-56D379600E5B}">
      <dgm:prSet/>
      <dgm:spPr/>
      <dgm:t>
        <a:bodyPr/>
        <a:lstStyle/>
        <a:p>
          <a:r>
            <a:rPr lang="en-US" dirty="0">
              <a:latin typeface="+mj-lt"/>
            </a:rPr>
            <a:t>We have also had historically damaging fires</a:t>
          </a:r>
        </a:p>
      </dgm:t>
    </dgm:pt>
    <dgm:pt modelId="{8EB76C18-7971-4196-98B5-D3FE3188C95D}" type="parTrans" cxnId="{8C3A07B7-DFEC-48F9-823E-187BB389A5A2}">
      <dgm:prSet/>
      <dgm:spPr/>
      <dgm:t>
        <a:bodyPr/>
        <a:lstStyle/>
        <a:p>
          <a:endParaRPr lang="en-US"/>
        </a:p>
      </dgm:t>
    </dgm:pt>
    <dgm:pt modelId="{A5B2551F-0E24-4A68-952C-B091B5CE3355}" type="sibTrans" cxnId="{8C3A07B7-DFEC-48F9-823E-187BB389A5A2}">
      <dgm:prSet/>
      <dgm:spPr/>
      <dgm:t>
        <a:bodyPr/>
        <a:lstStyle/>
        <a:p>
          <a:endParaRPr lang="en-US"/>
        </a:p>
      </dgm:t>
    </dgm:pt>
    <dgm:pt modelId="{67C0338E-54CD-4B5B-991D-12B950502CD6}">
      <dgm:prSet custT="1"/>
      <dgm:spPr/>
      <dgm:t>
        <a:bodyPr/>
        <a:lstStyle/>
        <a:p>
          <a:r>
            <a:rPr lang="en-US" sz="1800" dirty="0">
              <a:latin typeface="+mj-lt"/>
            </a:rPr>
            <a:t>1977 Sycamore Canyon</a:t>
          </a:r>
        </a:p>
      </dgm:t>
    </dgm:pt>
    <dgm:pt modelId="{A32312A7-B18A-4078-8420-A4FDCF1D431A}" type="parTrans" cxnId="{815C89F8-E09F-4DC5-8166-90C6E4D45082}">
      <dgm:prSet/>
      <dgm:spPr/>
      <dgm:t>
        <a:bodyPr/>
        <a:lstStyle/>
        <a:p>
          <a:endParaRPr lang="en-US"/>
        </a:p>
      </dgm:t>
    </dgm:pt>
    <dgm:pt modelId="{850086F5-D819-40C8-BF06-0D839A579426}" type="sibTrans" cxnId="{815C89F8-E09F-4DC5-8166-90C6E4D45082}">
      <dgm:prSet/>
      <dgm:spPr/>
      <dgm:t>
        <a:bodyPr/>
        <a:lstStyle/>
        <a:p>
          <a:endParaRPr lang="en-US"/>
        </a:p>
      </dgm:t>
    </dgm:pt>
    <dgm:pt modelId="{4C190805-CA5C-45E5-8A9A-A39515C5EE87}">
      <dgm:prSet custT="1"/>
      <dgm:spPr/>
      <dgm:t>
        <a:bodyPr/>
        <a:lstStyle/>
        <a:p>
          <a:r>
            <a:rPr lang="en-US" sz="1800" dirty="0">
              <a:latin typeface="+mj-lt"/>
            </a:rPr>
            <a:t>1990 Paint Fire</a:t>
          </a:r>
        </a:p>
      </dgm:t>
    </dgm:pt>
    <dgm:pt modelId="{A340FC81-0DE1-409A-9BD5-C0350ED43A8B}" type="parTrans" cxnId="{F55B23FF-6B84-4F42-A3C6-CB976DA93BBF}">
      <dgm:prSet/>
      <dgm:spPr/>
      <dgm:t>
        <a:bodyPr/>
        <a:lstStyle/>
        <a:p>
          <a:endParaRPr lang="en-US"/>
        </a:p>
      </dgm:t>
    </dgm:pt>
    <dgm:pt modelId="{022BFB33-F07A-4F67-9EB3-888C9FE8F122}" type="sibTrans" cxnId="{F55B23FF-6B84-4F42-A3C6-CB976DA93BBF}">
      <dgm:prSet/>
      <dgm:spPr/>
      <dgm:t>
        <a:bodyPr/>
        <a:lstStyle/>
        <a:p>
          <a:endParaRPr lang="en-US"/>
        </a:p>
      </dgm:t>
    </dgm:pt>
    <dgm:pt modelId="{49F06FA4-C482-4910-A36F-E96829C1B768}">
      <dgm:prSet custT="1"/>
      <dgm:spPr/>
      <dgm:t>
        <a:bodyPr/>
        <a:lstStyle/>
        <a:p>
          <a:r>
            <a:rPr lang="en-US" sz="1800" dirty="0">
              <a:latin typeface="+mj-lt"/>
            </a:rPr>
            <a:t>1992 Fountain Fire</a:t>
          </a:r>
        </a:p>
      </dgm:t>
    </dgm:pt>
    <dgm:pt modelId="{25B418BD-B2D1-49C4-93ED-0AF0A9D0F2A8}" type="parTrans" cxnId="{B16691BB-28D0-437F-B3F5-B20B8B30F2AF}">
      <dgm:prSet/>
      <dgm:spPr/>
      <dgm:t>
        <a:bodyPr/>
        <a:lstStyle/>
        <a:p>
          <a:endParaRPr lang="en-US"/>
        </a:p>
      </dgm:t>
    </dgm:pt>
    <dgm:pt modelId="{0FF167C3-7FAC-4013-B339-B9213A9DF695}" type="sibTrans" cxnId="{B16691BB-28D0-437F-B3F5-B20B8B30F2AF}">
      <dgm:prSet/>
      <dgm:spPr/>
      <dgm:t>
        <a:bodyPr/>
        <a:lstStyle/>
        <a:p>
          <a:endParaRPr lang="en-US"/>
        </a:p>
      </dgm:t>
    </dgm:pt>
    <dgm:pt modelId="{F296A790-74E4-4209-8CD4-81C5FBF95D84}">
      <dgm:prSet custT="1"/>
      <dgm:spPr/>
      <dgm:t>
        <a:bodyPr/>
        <a:lstStyle/>
        <a:p>
          <a:r>
            <a:rPr lang="en-US" sz="1800" b="0" dirty="0">
              <a:latin typeface="+mj-lt"/>
            </a:rPr>
            <a:t>1977Marble Cone</a:t>
          </a:r>
        </a:p>
      </dgm:t>
    </dgm:pt>
    <dgm:pt modelId="{1D2BB5FD-80B0-4EF5-9E70-FE8DB1B9DE58}" type="parTrans" cxnId="{DE4C8D06-3DA3-4A88-B805-25BF16D5E769}">
      <dgm:prSet/>
      <dgm:spPr/>
      <dgm:t>
        <a:bodyPr/>
        <a:lstStyle/>
        <a:p>
          <a:endParaRPr lang="en-US"/>
        </a:p>
      </dgm:t>
    </dgm:pt>
    <dgm:pt modelId="{483C60FF-CFAA-49F6-8128-293590B9B8C0}" type="sibTrans" cxnId="{DE4C8D06-3DA3-4A88-B805-25BF16D5E769}">
      <dgm:prSet/>
      <dgm:spPr/>
      <dgm:t>
        <a:bodyPr/>
        <a:lstStyle/>
        <a:p>
          <a:endParaRPr lang="en-US"/>
        </a:p>
      </dgm:t>
    </dgm:pt>
    <dgm:pt modelId="{17E6A852-F667-445F-94F5-B14A39E19F41}">
      <dgm:prSet custT="1"/>
      <dgm:spPr/>
      <dgm:t>
        <a:bodyPr/>
        <a:lstStyle/>
        <a:p>
          <a:r>
            <a:rPr lang="en-US" sz="1800" b="0" dirty="0">
              <a:latin typeface="+mj-lt"/>
            </a:rPr>
            <a:t>1320 Matilija Fire</a:t>
          </a:r>
        </a:p>
      </dgm:t>
    </dgm:pt>
    <dgm:pt modelId="{FA9A1ABB-1C8C-49E5-A75A-386745BC680F}" type="parTrans" cxnId="{F2B8A43D-EFBE-4A27-ACD4-1D6690BBEB99}">
      <dgm:prSet/>
      <dgm:spPr/>
      <dgm:t>
        <a:bodyPr/>
        <a:lstStyle/>
        <a:p>
          <a:endParaRPr lang="en-US"/>
        </a:p>
      </dgm:t>
    </dgm:pt>
    <dgm:pt modelId="{3D07C9F0-3C21-44EF-89D4-5E3302F0CD5E}" type="sibTrans" cxnId="{F2B8A43D-EFBE-4A27-ACD4-1D6690BBEB99}">
      <dgm:prSet/>
      <dgm:spPr/>
      <dgm:t>
        <a:bodyPr/>
        <a:lstStyle/>
        <a:p>
          <a:endParaRPr lang="en-US"/>
        </a:p>
      </dgm:t>
    </dgm:pt>
    <dgm:pt modelId="{08349B20-4007-4959-BABF-E1E85007D015}" type="pres">
      <dgm:prSet presAssocID="{0B377F91-CD37-42D1-BD6A-C9C9588DF902}" presName="linear" presStyleCnt="0">
        <dgm:presLayoutVars>
          <dgm:animLvl val="lvl"/>
          <dgm:resizeHandles val="exact"/>
        </dgm:presLayoutVars>
      </dgm:prSet>
      <dgm:spPr/>
    </dgm:pt>
    <dgm:pt modelId="{8168B924-47CA-473A-97E7-8B646928D72D}" type="pres">
      <dgm:prSet presAssocID="{144D86ED-01D6-4153-B657-DF2CCF31780D}" presName="parentText" presStyleLbl="node1" presStyleIdx="0" presStyleCnt="3" custScaleY="65032" custLinFactY="-22169" custLinFactNeighborX="764" custLinFactNeighborY="-100000">
        <dgm:presLayoutVars>
          <dgm:chMax val="0"/>
          <dgm:bulletEnabled val="1"/>
        </dgm:presLayoutVars>
      </dgm:prSet>
      <dgm:spPr/>
    </dgm:pt>
    <dgm:pt modelId="{A8869A14-4903-4A73-B02F-1A6C8008E37F}" type="pres">
      <dgm:prSet presAssocID="{3F240BBF-BBA1-4953-81C9-8FFEE7D024A5}" presName="spacer" presStyleCnt="0"/>
      <dgm:spPr/>
    </dgm:pt>
    <dgm:pt modelId="{CB52645E-4F14-41DE-B3AF-BDB20CF81F52}" type="pres">
      <dgm:prSet presAssocID="{2C7AF61C-4C98-4937-A512-13472EF7A610}" presName="parentText" presStyleLbl="node1" presStyleIdx="1" presStyleCnt="3" custScaleY="51931" custLinFactNeighborX="0" custLinFactNeighborY="-42538">
        <dgm:presLayoutVars>
          <dgm:chMax val="0"/>
          <dgm:bulletEnabled val="1"/>
        </dgm:presLayoutVars>
      </dgm:prSet>
      <dgm:spPr/>
    </dgm:pt>
    <dgm:pt modelId="{12139EBD-6D3A-4DF4-8B7F-8A4C44E1E1C8}" type="pres">
      <dgm:prSet presAssocID="{2C7AF61C-4C98-4937-A512-13472EF7A610}" presName="childText" presStyleLbl="revTx" presStyleIdx="0" presStyleCnt="2" custLinFactNeighborX="0" custLinFactNeighborY="-14383">
        <dgm:presLayoutVars>
          <dgm:bulletEnabled val="1"/>
        </dgm:presLayoutVars>
      </dgm:prSet>
      <dgm:spPr/>
    </dgm:pt>
    <dgm:pt modelId="{326B332A-D210-4DA4-A10C-2A1F9FC76816}" type="pres">
      <dgm:prSet presAssocID="{B1FC6F48-55AF-4006-AEB7-56D379600E5B}" presName="parentText" presStyleLbl="node1" presStyleIdx="2" presStyleCnt="3" custScaleY="58924" custLinFactNeighborX="764" custLinFactNeighborY="-17787">
        <dgm:presLayoutVars>
          <dgm:chMax val="0"/>
          <dgm:bulletEnabled val="1"/>
        </dgm:presLayoutVars>
      </dgm:prSet>
      <dgm:spPr/>
    </dgm:pt>
    <dgm:pt modelId="{57718428-6EEA-49C0-8139-13D0A8A3C7C2}" type="pres">
      <dgm:prSet presAssocID="{B1FC6F48-55AF-4006-AEB7-56D379600E5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E4C8D06-3DA3-4A88-B805-25BF16D5E769}" srcId="{2C7AF61C-4C98-4937-A512-13472EF7A610}" destId="{F296A790-74E4-4209-8CD4-81C5FBF95D84}" srcOrd="1" destOrd="0" parTransId="{1D2BB5FD-80B0-4EF5-9E70-FE8DB1B9DE58}" sibTransId="{483C60FF-CFAA-49F6-8128-293590B9B8C0}"/>
    <dgm:cxn modelId="{F2B8A43D-EFBE-4A27-ACD4-1D6690BBEB99}" srcId="{2C7AF61C-4C98-4937-A512-13472EF7A610}" destId="{17E6A852-F667-445F-94F5-B14A39E19F41}" srcOrd="2" destOrd="0" parTransId="{FA9A1ABB-1C8C-49E5-A75A-386745BC680F}" sibTransId="{3D07C9F0-3C21-44EF-89D4-5E3302F0CD5E}"/>
    <dgm:cxn modelId="{981DAB64-BDDC-471C-94A5-C4D925244051}" type="presOf" srcId="{144D86ED-01D6-4153-B657-DF2CCF31780D}" destId="{8168B924-47CA-473A-97E7-8B646928D72D}" srcOrd="0" destOrd="0" presId="urn:microsoft.com/office/officeart/2005/8/layout/vList2"/>
    <dgm:cxn modelId="{BDDA9B67-081C-4838-93AC-7363575618D2}" type="presOf" srcId="{2C7AF61C-4C98-4937-A512-13472EF7A610}" destId="{CB52645E-4F14-41DE-B3AF-BDB20CF81F52}" srcOrd="0" destOrd="0" presId="urn:microsoft.com/office/officeart/2005/8/layout/vList2"/>
    <dgm:cxn modelId="{6539FD7B-3624-4DDB-9634-0202A64FFF25}" type="presOf" srcId="{0B377F91-CD37-42D1-BD6A-C9C9588DF902}" destId="{08349B20-4007-4959-BABF-E1E85007D015}" srcOrd="0" destOrd="0" presId="urn:microsoft.com/office/officeart/2005/8/layout/vList2"/>
    <dgm:cxn modelId="{55381B87-296E-4DCD-ABA0-ED1A3650172E}" type="presOf" srcId="{B280EBB2-37EA-44FA-9171-D0ED5AD10940}" destId="{12139EBD-6D3A-4DF4-8B7F-8A4C44E1E1C8}" srcOrd="0" destOrd="0" presId="urn:microsoft.com/office/officeart/2005/8/layout/vList2"/>
    <dgm:cxn modelId="{BEAB40A3-D117-4059-9AED-E94DE6B13F53}" type="presOf" srcId="{17E6A852-F667-445F-94F5-B14A39E19F41}" destId="{12139EBD-6D3A-4DF4-8B7F-8A4C44E1E1C8}" srcOrd="0" destOrd="2" presId="urn:microsoft.com/office/officeart/2005/8/layout/vList2"/>
    <dgm:cxn modelId="{E8DF5DAB-F33F-41BC-8B17-F004966CEC16}" type="presOf" srcId="{B1FC6F48-55AF-4006-AEB7-56D379600E5B}" destId="{326B332A-D210-4DA4-A10C-2A1F9FC76816}" srcOrd="0" destOrd="0" presId="urn:microsoft.com/office/officeart/2005/8/layout/vList2"/>
    <dgm:cxn modelId="{8C3A07B7-DFEC-48F9-823E-187BB389A5A2}" srcId="{0B377F91-CD37-42D1-BD6A-C9C9588DF902}" destId="{B1FC6F48-55AF-4006-AEB7-56D379600E5B}" srcOrd="2" destOrd="0" parTransId="{8EB76C18-7971-4196-98B5-D3FE3188C95D}" sibTransId="{A5B2551F-0E24-4A68-952C-B091B5CE3355}"/>
    <dgm:cxn modelId="{B16691BB-28D0-437F-B3F5-B20B8B30F2AF}" srcId="{B1FC6F48-55AF-4006-AEB7-56D379600E5B}" destId="{49F06FA4-C482-4910-A36F-E96829C1B768}" srcOrd="2" destOrd="0" parTransId="{25B418BD-B2D1-49C4-93ED-0AF0A9D0F2A8}" sibTransId="{0FF167C3-7FAC-4013-B339-B9213A9DF695}"/>
    <dgm:cxn modelId="{949E23C6-7DEC-4B83-9E7B-FD381D241106}" type="presOf" srcId="{F296A790-74E4-4209-8CD4-81C5FBF95D84}" destId="{12139EBD-6D3A-4DF4-8B7F-8A4C44E1E1C8}" srcOrd="0" destOrd="1" presId="urn:microsoft.com/office/officeart/2005/8/layout/vList2"/>
    <dgm:cxn modelId="{BDF002D0-9C39-4C5A-A1A1-391590E6DAB9}" type="presOf" srcId="{67C0338E-54CD-4B5B-991D-12B950502CD6}" destId="{57718428-6EEA-49C0-8139-13D0A8A3C7C2}" srcOrd="0" destOrd="0" presId="urn:microsoft.com/office/officeart/2005/8/layout/vList2"/>
    <dgm:cxn modelId="{587A17D1-E708-4E6D-9D79-9162FB91E0D4}" srcId="{0B377F91-CD37-42D1-BD6A-C9C9588DF902}" destId="{2C7AF61C-4C98-4937-A512-13472EF7A610}" srcOrd="1" destOrd="0" parTransId="{AECC0C43-AF1D-415C-8573-0D7F7CAF7917}" sibTransId="{257AFBDB-D3D0-4590-A307-DF8304E0408D}"/>
    <dgm:cxn modelId="{162197D5-1614-48C0-BC14-B6149370C0AD}" srcId="{2C7AF61C-4C98-4937-A512-13472EF7A610}" destId="{B280EBB2-37EA-44FA-9171-D0ED5AD10940}" srcOrd="0" destOrd="0" parTransId="{BE5DB76D-A0D9-4AB3-8EC1-8C21EFC2BE4D}" sibTransId="{B880EFEC-9AAC-43CE-BD8C-5E0563203EFD}"/>
    <dgm:cxn modelId="{8F4B7DEF-818A-45BD-945D-22267FE31DE8}" type="presOf" srcId="{49F06FA4-C482-4910-A36F-E96829C1B768}" destId="{57718428-6EEA-49C0-8139-13D0A8A3C7C2}" srcOrd="0" destOrd="2" presId="urn:microsoft.com/office/officeart/2005/8/layout/vList2"/>
    <dgm:cxn modelId="{5556A0F0-BD62-42DD-BE08-8B7E4DB50843}" srcId="{0B377F91-CD37-42D1-BD6A-C9C9588DF902}" destId="{144D86ED-01D6-4153-B657-DF2CCF31780D}" srcOrd="0" destOrd="0" parTransId="{440FC5CE-B383-4936-BA84-35CEE8240519}" sibTransId="{3F240BBF-BBA1-4953-81C9-8FFEE7D024A5}"/>
    <dgm:cxn modelId="{815C89F8-E09F-4DC5-8166-90C6E4D45082}" srcId="{B1FC6F48-55AF-4006-AEB7-56D379600E5B}" destId="{67C0338E-54CD-4B5B-991D-12B950502CD6}" srcOrd="0" destOrd="0" parTransId="{A32312A7-B18A-4078-8420-A4FDCF1D431A}" sibTransId="{850086F5-D819-40C8-BF06-0D839A579426}"/>
    <dgm:cxn modelId="{DE1048FE-1B04-4125-9468-7A07A88D1FD8}" type="presOf" srcId="{4C190805-CA5C-45E5-8A9A-A39515C5EE87}" destId="{57718428-6EEA-49C0-8139-13D0A8A3C7C2}" srcOrd="0" destOrd="1" presId="urn:microsoft.com/office/officeart/2005/8/layout/vList2"/>
    <dgm:cxn modelId="{F55B23FF-6B84-4F42-A3C6-CB976DA93BBF}" srcId="{B1FC6F48-55AF-4006-AEB7-56D379600E5B}" destId="{4C190805-CA5C-45E5-8A9A-A39515C5EE87}" srcOrd="1" destOrd="0" parTransId="{A340FC81-0DE1-409A-9BD5-C0350ED43A8B}" sibTransId="{022BFB33-F07A-4F67-9EB3-888C9FE8F122}"/>
    <dgm:cxn modelId="{3CA1E7C6-41C2-47D3-96D4-DA62B07DC936}" type="presParOf" srcId="{08349B20-4007-4959-BABF-E1E85007D015}" destId="{8168B924-47CA-473A-97E7-8B646928D72D}" srcOrd="0" destOrd="0" presId="urn:microsoft.com/office/officeart/2005/8/layout/vList2"/>
    <dgm:cxn modelId="{5C7183CC-2403-4214-8DBA-900D06DBE351}" type="presParOf" srcId="{08349B20-4007-4959-BABF-E1E85007D015}" destId="{A8869A14-4903-4A73-B02F-1A6C8008E37F}" srcOrd="1" destOrd="0" presId="urn:microsoft.com/office/officeart/2005/8/layout/vList2"/>
    <dgm:cxn modelId="{5DB28D4A-1765-4BBB-8F33-FA80D5EB89C7}" type="presParOf" srcId="{08349B20-4007-4959-BABF-E1E85007D015}" destId="{CB52645E-4F14-41DE-B3AF-BDB20CF81F52}" srcOrd="2" destOrd="0" presId="urn:microsoft.com/office/officeart/2005/8/layout/vList2"/>
    <dgm:cxn modelId="{8D6BE285-D64D-4246-8070-D36EC19EE04B}" type="presParOf" srcId="{08349B20-4007-4959-BABF-E1E85007D015}" destId="{12139EBD-6D3A-4DF4-8B7F-8A4C44E1E1C8}" srcOrd="3" destOrd="0" presId="urn:microsoft.com/office/officeart/2005/8/layout/vList2"/>
    <dgm:cxn modelId="{ECCACD6B-696C-4059-8F8B-2DEAFD152F06}" type="presParOf" srcId="{08349B20-4007-4959-BABF-E1E85007D015}" destId="{326B332A-D210-4DA4-A10C-2A1F9FC76816}" srcOrd="4" destOrd="0" presId="urn:microsoft.com/office/officeart/2005/8/layout/vList2"/>
    <dgm:cxn modelId="{37470AFA-F8C5-436C-9E0E-CE859F1A4B12}" type="presParOf" srcId="{08349B20-4007-4959-BABF-E1E85007D015}" destId="{57718428-6EEA-49C0-8139-13D0A8A3C7C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377F91-CD37-42D1-BD6A-C9C9588DF90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44D86ED-01D6-4153-B657-DF2CCF31780D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 2003 San Diego experienced the first Mega Damaging Fires.  We thought is was an anomaly</a:t>
          </a:r>
          <a:endParaRPr lang="en-US" dirty="0">
            <a:latin typeface="+mj-lt"/>
          </a:endParaRPr>
        </a:p>
      </dgm:t>
    </dgm:pt>
    <dgm:pt modelId="{440FC5CE-B383-4936-BA84-35CEE8240519}" type="parTrans" cxnId="{5556A0F0-BD62-42DD-BE08-8B7E4DB50843}">
      <dgm:prSet/>
      <dgm:spPr/>
      <dgm:t>
        <a:bodyPr/>
        <a:lstStyle/>
        <a:p>
          <a:endParaRPr lang="en-US"/>
        </a:p>
      </dgm:t>
    </dgm:pt>
    <dgm:pt modelId="{3F240BBF-BBA1-4953-81C9-8FFEE7D024A5}" type="sibTrans" cxnId="{5556A0F0-BD62-42DD-BE08-8B7E4DB50843}">
      <dgm:prSet/>
      <dgm:spPr/>
      <dgm:t>
        <a:bodyPr/>
        <a:lstStyle/>
        <a:p>
          <a:endParaRPr lang="en-US"/>
        </a:p>
      </dgm:t>
    </dgm:pt>
    <dgm:pt modelId="{2C7AF61C-4C98-4937-A512-13472EF7A610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The 2007 Fires proved that 2003 was not the anomaly and was a sign of what was to come</a:t>
          </a:r>
          <a:r>
            <a:rPr lang="en-US" dirty="0">
              <a:latin typeface="+mj-lt"/>
            </a:rPr>
            <a:t> </a:t>
          </a:r>
        </a:p>
      </dgm:t>
    </dgm:pt>
    <dgm:pt modelId="{AECC0C43-AF1D-415C-8573-0D7F7CAF7917}" type="parTrans" cxnId="{587A17D1-E708-4E6D-9D79-9162FB91E0D4}">
      <dgm:prSet/>
      <dgm:spPr/>
      <dgm:t>
        <a:bodyPr/>
        <a:lstStyle/>
        <a:p>
          <a:endParaRPr lang="en-US"/>
        </a:p>
      </dgm:t>
    </dgm:pt>
    <dgm:pt modelId="{257AFBDB-D3D0-4590-A307-DF8304E0408D}" type="sibTrans" cxnId="{587A17D1-E708-4E6D-9D79-9162FB91E0D4}">
      <dgm:prSet/>
      <dgm:spPr/>
      <dgm:t>
        <a:bodyPr/>
        <a:lstStyle/>
        <a:p>
          <a:endParaRPr lang="en-US"/>
        </a:p>
      </dgm:t>
    </dgm:pt>
    <dgm:pt modelId="{B1FC6F48-55AF-4006-AEB7-56D379600E5B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Since 2007 the “Mega Damaging” Fires have become routine</a:t>
          </a:r>
          <a:endParaRPr lang="en-US" dirty="0">
            <a:latin typeface="+mj-lt"/>
          </a:endParaRPr>
        </a:p>
      </dgm:t>
    </dgm:pt>
    <dgm:pt modelId="{8EB76C18-7971-4196-98B5-D3FE3188C95D}" type="parTrans" cxnId="{8C3A07B7-DFEC-48F9-823E-187BB389A5A2}">
      <dgm:prSet/>
      <dgm:spPr/>
      <dgm:t>
        <a:bodyPr/>
        <a:lstStyle/>
        <a:p>
          <a:endParaRPr lang="en-US"/>
        </a:p>
      </dgm:t>
    </dgm:pt>
    <dgm:pt modelId="{A5B2551F-0E24-4A68-952C-B091B5CE3355}" type="sibTrans" cxnId="{8C3A07B7-DFEC-48F9-823E-187BB389A5A2}">
      <dgm:prSet/>
      <dgm:spPr/>
      <dgm:t>
        <a:bodyPr/>
        <a:lstStyle/>
        <a:p>
          <a:endParaRPr lang="en-US"/>
        </a:p>
      </dgm:t>
    </dgm:pt>
    <dgm:pt modelId="{67C0338E-54CD-4B5B-991D-12B950502CD6}">
      <dgm:prSet/>
      <dgm:spPr/>
      <dgm:t>
        <a:bodyPr/>
        <a:lstStyle/>
        <a:p>
          <a:endParaRPr lang="en-US" dirty="0"/>
        </a:p>
      </dgm:t>
    </dgm:pt>
    <dgm:pt modelId="{A32312A7-B18A-4078-8420-A4FDCF1D431A}" type="parTrans" cxnId="{815C89F8-E09F-4DC5-8166-90C6E4D45082}">
      <dgm:prSet/>
      <dgm:spPr/>
      <dgm:t>
        <a:bodyPr/>
        <a:lstStyle/>
        <a:p>
          <a:endParaRPr lang="en-US"/>
        </a:p>
      </dgm:t>
    </dgm:pt>
    <dgm:pt modelId="{850086F5-D819-40C8-BF06-0D839A579426}" type="sibTrans" cxnId="{815C89F8-E09F-4DC5-8166-90C6E4D45082}">
      <dgm:prSet/>
      <dgm:spPr/>
      <dgm:t>
        <a:bodyPr/>
        <a:lstStyle/>
        <a:p>
          <a:endParaRPr lang="en-US"/>
        </a:p>
      </dgm:t>
    </dgm:pt>
    <dgm:pt modelId="{08349B20-4007-4959-BABF-E1E85007D015}" type="pres">
      <dgm:prSet presAssocID="{0B377F91-CD37-42D1-BD6A-C9C9588DF902}" presName="linear" presStyleCnt="0">
        <dgm:presLayoutVars>
          <dgm:animLvl val="lvl"/>
          <dgm:resizeHandles val="exact"/>
        </dgm:presLayoutVars>
      </dgm:prSet>
      <dgm:spPr/>
    </dgm:pt>
    <dgm:pt modelId="{8168B924-47CA-473A-97E7-8B646928D72D}" type="pres">
      <dgm:prSet presAssocID="{144D86ED-01D6-4153-B657-DF2CCF31780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869A14-4903-4A73-B02F-1A6C8008E37F}" type="pres">
      <dgm:prSet presAssocID="{3F240BBF-BBA1-4953-81C9-8FFEE7D024A5}" presName="spacer" presStyleCnt="0"/>
      <dgm:spPr/>
    </dgm:pt>
    <dgm:pt modelId="{CB52645E-4F14-41DE-B3AF-BDB20CF81F52}" type="pres">
      <dgm:prSet presAssocID="{2C7AF61C-4C98-4937-A512-13472EF7A610}" presName="parentText" presStyleLbl="node1" presStyleIdx="1" presStyleCnt="3" custLinFactY="9590" custLinFactNeighborX="0" custLinFactNeighborY="100000">
        <dgm:presLayoutVars>
          <dgm:chMax val="0"/>
          <dgm:bulletEnabled val="1"/>
        </dgm:presLayoutVars>
      </dgm:prSet>
      <dgm:spPr/>
    </dgm:pt>
    <dgm:pt modelId="{D95F2391-5C1D-4B64-845E-3B3BE2524650}" type="pres">
      <dgm:prSet presAssocID="{257AFBDB-D3D0-4590-A307-DF8304E0408D}" presName="spacer" presStyleCnt="0"/>
      <dgm:spPr/>
    </dgm:pt>
    <dgm:pt modelId="{326B332A-D210-4DA4-A10C-2A1F9FC76816}" type="pres">
      <dgm:prSet presAssocID="{B1FC6F48-55AF-4006-AEB7-56D379600E5B}" presName="parentText" presStyleLbl="node1" presStyleIdx="2" presStyleCnt="3" custLinFactNeighborX="0" custLinFactNeighborY="63332">
        <dgm:presLayoutVars>
          <dgm:chMax val="0"/>
          <dgm:bulletEnabled val="1"/>
        </dgm:presLayoutVars>
      </dgm:prSet>
      <dgm:spPr/>
    </dgm:pt>
    <dgm:pt modelId="{57718428-6EEA-49C0-8139-13D0A8A3C7C2}" type="pres">
      <dgm:prSet presAssocID="{B1FC6F48-55AF-4006-AEB7-56D379600E5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81DAB64-BDDC-471C-94A5-C4D925244051}" type="presOf" srcId="{144D86ED-01D6-4153-B657-DF2CCF31780D}" destId="{8168B924-47CA-473A-97E7-8B646928D72D}" srcOrd="0" destOrd="0" presId="urn:microsoft.com/office/officeart/2005/8/layout/vList2"/>
    <dgm:cxn modelId="{BDDA9B67-081C-4838-93AC-7363575618D2}" type="presOf" srcId="{2C7AF61C-4C98-4937-A512-13472EF7A610}" destId="{CB52645E-4F14-41DE-B3AF-BDB20CF81F52}" srcOrd="0" destOrd="0" presId="urn:microsoft.com/office/officeart/2005/8/layout/vList2"/>
    <dgm:cxn modelId="{6539FD7B-3624-4DDB-9634-0202A64FFF25}" type="presOf" srcId="{0B377F91-CD37-42D1-BD6A-C9C9588DF902}" destId="{08349B20-4007-4959-BABF-E1E85007D015}" srcOrd="0" destOrd="0" presId="urn:microsoft.com/office/officeart/2005/8/layout/vList2"/>
    <dgm:cxn modelId="{E8DF5DAB-F33F-41BC-8B17-F004966CEC16}" type="presOf" srcId="{B1FC6F48-55AF-4006-AEB7-56D379600E5B}" destId="{326B332A-D210-4DA4-A10C-2A1F9FC76816}" srcOrd="0" destOrd="0" presId="urn:microsoft.com/office/officeart/2005/8/layout/vList2"/>
    <dgm:cxn modelId="{8C3A07B7-DFEC-48F9-823E-187BB389A5A2}" srcId="{0B377F91-CD37-42D1-BD6A-C9C9588DF902}" destId="{B1FC6F48-55AF-4006-AEB7-56D379600E5B}" srcOrd="2" destOrd="0" parTransId="{8EB76C18-7971-4196-98B5-D3FE3188C95D}" sibTransId="{A5B2551F-0E24-4A68-952C-B091B5CE3355}"/>
    <dgm:cxn modelId="{BDF002D0-9C39-4C5A-A1A1-391590E6DAB9}" type="presOf" srcId="{67C0338E-54CD-4B5B-991D-12B950502CD6}" destId="{57718428-6EEA-49C0-8139-13D0A8A3C7C2}" srcOrd="0" destOrd="0" presId="urn:microsoft.com/office/officeart/2005/8/layout/vList2"/>
    <dgm:cxn modelId="{587A17D1-E708-4E6D-9D79-9162FB91E0D4}" srcId="{0B377F91-CD37-42D1-BD6A-C9C9588DF902}" destId="{2C7AF61C-4C98-4937-A512-13472EF7A610}" srcOrd="1" destOrd="0" parTransId="{AECC0C43-AF1D-415C-8573-0D7F7CAF7917}" sibTransId="{257AFBDB-D3D0-4590-A307-DF8304E0408D}"/>
    <dgm:cxn modelId="{5556A0F0-BD62-42DD-BE08-8B7E4DB50843}" srcId="{0B377F91-CD37-42D1-BD6A-C9C9588DF902}" destId="{144D86ED-01D6-4153-B657-DF2CCF31780D}" srcOrd="0" destOrd="0" parTransId="{440FC5CE-B383-4936-BA84-35CEE8240519}" sibTransId="{3F240BBF-BBA1-4953-81C9-8FFEE7D024A5}"/>
    <dgm:cxn modelId="{815C89F8-E09F-4DC5-8166-90C6E4D45082}" srcId="{B1FC6F48-55AF-4006-AEB7-56D379600E5B}" destId="{67C0338E-54CD-4B5B-991D-12B950502CD6}" srcOrd="0" destOrd="0" parTransId="{A32312A7-B18A-4078-8420-A4FDCF1D431A}" sibTransId="{850086F5-D819-40C8-BF06-0D839A579426}"/>
    <dgm:cxn modelId="{3CA1E7C6-41C2-47D3-96D4-DA62B07DC936}" type="presParOf" srcId="{08349B20-4007-4959-BABF-E1E85007D015}" destId="{8168B924-47CA-473A-97E7-8B646928D72D}" srcOrd="0" destOrd="0" presId="urn:microsoft.com/office/officeart/2005/8/layout/vList2"/>
    <dgm:cxn modelId="{5C7183CC-2403-4214-8DBA-900D06DBE351}" type="presParOf" srcId="{08349B20-4007-4959-BABF-E1E85007D015}" destId="{A8869A14-4903-4A73-B02F-1A6C8008E37F}" srcOrd="1" destOrd="0" presId="urn:microsoft.com/office/officeart/2005/8/layout/vList2"/>
    <dgm:cxn modelId="{5DB28D4A-1765-4BBB-8F33-FA80D5EB89C7}" type="presParOf" srcId="{08349B20-4007-4959-BABF-E1E85007D015}" destId="{CB52645E-4F14-41DE-B3AF-BDB20CF81F52}" srcOrd="2" destOrd="0" presId="urn:microsoft.com/office/officeart/2005/8/layout/vList2"/>
    <dgm:cxn modelId="{6C0724CF-9942-45D4-AB28-EBBD446272EF}" type="presParOf" srcId="{08349B20-4007-4959-BABF-E1E85007D015}" destId="{D95F2391-5C1D-4B64-845E-3B3BE2524650}" srcOrd="3" destOrd="0" presId="urn:microsoft.com/office/officeart/2005/8/layout/vList2"/>
    <dgm:cxn modelId="{ECCACD6B-696C-4059-8F8B-2DEAFD152F06}" type="presParOf" srcId="{08349B20-4007-4959-BABF-E1E85007D015}" destId="{326B332A-D210-4DA4-A10C-2A1F9FC76816}" srcOrd="4" destOrd="0" presId="urn:microsoft.com/office/officeart/2005/8/layout/vList2"/>
    <dgm:cxn modelId="{37470AFA-F8C5-436C-9E0E-CE859F1A4B12}" type="presParOf" srcId="{08349B20-4007-4959-BABF-E1E85007D015}" destId="{57718428-6EEA-49C0-8139-13D0A8A3C7C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BAB87-BDFF-44DB-8161-FC3FB59B39C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8F7A1C-D90F-45D2-9374-43A3731A616C}">
      <dgm:prSet/>
      <dgm:spPr/>
      <dgm:t>
        <a:bodyPr/>
        <a:lstStyle/>
        <a:p>
          <a:r>
            <a:rPr lang="en-US"/>
            <a:t>San Diego had had 16 years to adapt and prepare</a:t>
          </a:r>
        </a:p>
      </dgm:t>
    </dgm:pt>
    <dgm:pt modelId="{BECC9541-B265-494D-A0B8-A73922530336}" type="parTrans" cxnId="{100A7E9A-BBDD-46AB-9C3A-A02B81D9FBEE}">
      <dgm:prSet/>
      <dgm:spPr/>
      <dgm:t>
        <a:bodyPr/>
        <a:lstStyle/>
        <a:p>
          <a:endParaRPr lang="en-US"/>
        </a:p>
      </dgm:t>
    </dgm:pt>
    <dgm:pt modelId="{108419A2-66B6-4DCB-99F5-CFA47B4986F4}" type="sibTrans" cxnId="{100A7E9A-BBDD-46AB-9C3A-A02B81D9FBEE}">
      <dgm:prSet/>
      <dgm:spPr/>
      <dgm:t>
        <a:bodyPr/>
        <a:lstStyle/>
        <a:p>
          <a:endParaRPr lang="en-US"/>
        </a:p>
      </dgm:t>
    </dgm:pt>
    <dgm:pt modelId="{24E306B2-326B-41AF-BCDE-EAB73973EA49}">
      <dgm:prSet/>
      <dgm:spPr/>
      <dgm:t>
        <a:bodyPr/>
        <a:lstStyle/>
        <a:p>
          <a:r>
            <a:rPr lang="en-US"/>
            <a:t>There are many lessons that can be gained from our experience</a:t>
          </a:r>
        </a:p>
      </dgm:t>
    </dgm:pt>
    <dgm:pt modelId="{660A4152-737E-46B5-9DB5-523D02051196}" type="parTrans" cxnId="{AF4887B9-B58C-4107-A628-FA73CBAED598}">
      <dgm:prSet/>
      <dgm:spPr/>
      <dgm:t>
        <a:bodyPr/>
        <a:lstStyle/>
        <a:p>
          <a:endParaRPr lang="en-US"/>
        </a:p>
      </dgm:t>
    </dgm:pt>
    <dgm:pt modelId="{B3650610-057E-45F7-87D7-6A0FC94BCDCB}" type="sibTrans" cxnId="{AF4887B9-B58C-4107-A628-FA73CBAED598}">
      <dgm:prSet/>
      <dgm:spPr/>
      <dgm:t>
        <a:bodyPr/>
        <a:lstStyle/>
        <a:p>
          <a:endParaRPr lang="en-US"/>
        </a:p>
      </dgm:t>
    </dgm:pt>
    <dgm:pt modelId="{6DF1A7B9-7642-429E-9000-4EC9BF78FFA4}">
      <dgm:prSet/>
      <dgm:spPr/>
      <dgm:t>
        <a:bodyPr/>
        <a:lstStyle/>
        <a:p>
          <a:r>
            <a:rPr lang="en-US" dirty="0"/>
            <a:t>Although we have not had any “Mega Fires” Since 2007 San Diego continues to have a significant fire problem</a:t>
          </a:r>
        </a:p>
      </dgm:t>
    </dgm:pt>
    <dgm:pt modelId="{9333D47A-A234-454C-9C36-D22B5C6B202F}" type="parTrans" cxnId="{F1FD370F-BBF0-41BC-A1D7-A0097E6E7705}">
      <dgm:prSet/>
      <dgm:spPr/>
      <dgm:t>
        <a:bodyPr/>
        <a:lstStyle/>
        <a:p>
          <a:endParaRPr lang="en-US"/>
        </a:p>
      </dgm:t>
    </dgm:pt>
    <dgm:pt modelId="{7F5F0211-CC2A-448E-9628-FDD27B4D337E}" type="sibTrans" cxnId="{F1FD370F-BBF0-41BC-A1D7-A0097E6E7705}">
      <dgm:prSet/>
      <dgm:spPr/>
      <dgm:t>
        <a:bodyPr/>
        <a:lstStyle/>
        <a:p>
          <a:endParaRPr lang="en-US"/>
        </a:p>
      </dgm:t>
    </dgm:pt>
    <dgm:pt modelId="{F25AA355-A2A0-46D6-A25F-B5C4472D2E31}">
      <dgm:prSet/>
      <dgm:spPr/>
      <dgm:t>
        <a:bodyPr/>
        <a:lstStyle/>
        <a:p>
          <a:r>
            <a:rPr lang="en-US"/>
            <a:t>Type I Complexity Incidents</a:t>
          </a:r>
        </a:p>
      </dgm:t>
    </dgm:pt>
    <dgm:pt modelId="{A26E01F8-7F95-4A98-98C0-335B9408A662}" type="parTrans" cxnId="{4A0A5DAA-E089-41DE-AEE5-B7FF3244F5D6}">
      <dgm:prSet/>
      <dgm:spPr/>
      <dgm:t>
        <a:bodyPr/>
        <a:lstStyle/>
        <a:p>
          <a:endParaRPr lang="en-US"/>
        </a:p>
      </dgm:t>
    </dgm:pt>
    <dgm:pt modelId="{4A622019-9D02-4F39-9C2D-23B6C75C7003}" type="sibTrans" cxnId="{4A0A5DAA-E089-41DE-AEE5-B7FF3244F5D6}">
      <dgm:prSet/>
      <dgm:spPr/>
      <dgm:t>
        <a:bodyPr/>
        <a:lstStyle/>
        <a:p>
          <a:endParaRPr lang="en-US"/>
        </a:p>
      </dgm:t>
    </dgm:pt>
    <dgm:pt modelId="{A6B9DCFA-2CA3-43EE-8C1B-787C04C45BED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1800" b="0" dirty="0"/>
            <a:t>May 2014 Fires</a:t>
          </a:r>
        </a:p>
      </dgm:t>
    </dgm:pt>
    <dgm:pt modelId="{366F359B-E6BB-41AD-8E40-33904345AB0A}" type="parTrans" cxnId="{E4BD4C7C-DA53-48B6-9E68-92F57E6DC6E0}">
      <dgm:prSet/>
      <dgm:spPr/>
      <dgm:t>
        <a:bodyPr/>
        <a:lstStyle/>
        <a:p>
          <a:endParaRPr lang="en-US"/>
        </a:p>
      </dgm:t>
    </dgm:pt>
    <dgm:pt modelId="{36E5F94E-9811-4486-B8B5-CED98C27D292}" type="sibTrans" cxnId="{E4BD4C7C-DA53-48B6-9E68-92F57E6DC6E0}">
      <dgm:prSet/>
      <dgm:spPr/>
      <dgm:t>
        <a:bodyPr/>
        <a:lstStyle/>
        <a:p>
          <a:endParaRPr lang="en-US"/>
        </a:p>
      </dgm:t>
    </dgm:pt>
    <dgm:pt modelId="{6FB60A72-F283-423A-BDF3-BB560A89FCE5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1800" b="0" dirty="0"/>
            <a:t>2015 Border  Fire</a:t>
          </a:r>
        </a:p>
      </dgm:t>
    </dgm:pt>
    <dgm:pt modelId="{4C153F82-BF3D-48C9-A57B-52576C315533}" type="parTrans" cxnId="{07290FCC-2E14-49EB-AA77-5371928F71F3}">
      <dgm:prSet/>
      <dgm:spPr/>
      <dgm:t>
        <a:bodyPr/>
        <a:lstStyle/>
        <a:p>
          <a:endParaRPr lang="en-US"/>
        </a:p>
      </dgm:t>
    </dgm:pt>
    <dgm:pt modelId="{85CFC578-CB53-4163-969B-2B383F6D441D}" type="sibTrans" cxnId="{07290FCC-2E14-49EB-AA77-5371928F71F3}">
      <dgm:prSet/>
      <dgm:spPr/>
      <dgm:t>
        <a:bodyPr/>
        <a:lstStyle/>
        <a:p>
          <a:endParaRPr lang="en-US"/>
        </a:p>
      </dgm:t>
    </dgm:pt>
    <dgm:pt modelId="{DAFDB4A9-3EF6-40AC-B6FE-B7DE9E409F4A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US" sz="1800" b="0" dirty="0"/>
            <a:t>2017 Lilac Fire</a:t>
          </a:r>
        </a:p>
      </dgm:t>
    </dgm:pt>
    <dgm:pt modelId="{6B9CAA61-F221-45DF-9EEB-D27D8D96710D}" type="parTrans" cxnId="{AE76E3FA-3347-4314-B4CF-AB82D27BB749}">
      <dgm:prSet/>
      <dgm:spPr/>
      <dgm:t>
        <a:bodyPr/>
        <a:lstStyle/>
        <a:p>
          <a:endParaRPr lang="en-US"/>
        </a:p>
      </dgm:t>
    </dgm:pt>
    <dgm:pt modelId="{312FD351-7CBF-48C8-BA09-3160E768D638}" type="sibTrans" cxnId="{AE76E3FA-3347-4314-B4CF-AB82D27BB749}">
      <dgm:prSet/>
      <dgm:spPr/>
      <dgm:t>
        <a:bodyPr/>
        <a:lstStyle/>
        <a:p>
          <a:endParaRPr lang="en-US"/>
        </a:p>
      </dgm:t>
    </dgm:pt>
    <dgm:pt modelId="{01367324-DC4A-4C90-B358-B3899654A4D0}">
      <dgm:prSet/>
      <dgm:spPr/>
      <dgm:t>
        <a:bodyPr/>
        <a:lstStyle/>
        <a:p>
          <a:r>
            <a:rPr lang="en-US"/>
            <a:t>Numerous Type III Extended Attack Fires</a:t>
          </a:r>
        </a:p>
      </dgm:t>
    </dgm:pt>
    <dgm:pt modelId="{6630818F-BC85-425E-96A6-537BED3605AE}" type="parTrans" cxnId="{B3E65190-0643-4342-8955-242BDD8E03FF}">
      <dgm:prSet/>
      <dgm:spPr/>
      <dgm:t>
        <a:bodyPr/>
        <a:lstStyle/>
        <a:p>
          <a:endParaRPr lang="en-US"/>
        </a:p>
      </dgm:t>
    </dgm:pt>
    <dgm:pt modelId="{D461C420-8C1D-40FF-8C1B-4D749604212A}" type="sibTrans" cxnId="{B3E65190-0643-4342-8955-242BDD8E03FF}">
      <dgm:prSet/>
      <dgm:spPr/>
      <dgm:t>
        <a:bodyPr/>
        <a:lstStyle/>
        <a:p>
          <a:endParaRPr lang="en-US"/>
        </a:p>
      </dgm:t>
    </dgm:pt>
    <dgm:pt modelId="{B6507535-5EC4-4F76-8113-3004500D510D}" type="pres">
      <dgm:prSet presAssocID="{ED3BAB87-BDFF-44DB-8161-FC3FB59B39C2}" presName="linear" presStyleCnt="0">
        <dgm:presLayoutVars>
          <dgm:animLvl val="lvl"/>
          <dgm:resizeHandles val="exact"/>
        </dgm:presLayoutVars>
      </dgm:prSet>
      <dgm:spPr/>
    </dgm:pt>
    <dgm:pt modelId="{05BDC694-E62E-4023-82FE-4B8501671F29}" type="pres">
      <dgm:prSet presAssocID="{608F7A1C-D90F-45D2-9374-43A3731A616C}" presName="parentText" presStyleLbl="node1" presStyleIdx="0" presStyleCnt="5" custLinFactY="-35119" custLinFactNeighborX="764" custLinFactNeighborY="-100000">
        <dgm:presLayoutVars>
          <dgm:chMax val="0"/>
          <dgm:bulletEnabled val="1"/>
        </dgm:presLayoutVars>
      </dgm:prSet>
      <dgm:spPr/>
    </dgm:pt>
    <dgm:pt modelId="{39955CA1-8E36-45A2-9FBE-B062BB36F6A6}" type="pres">
      <dgm:prSet presAssocID="{108419A2-66B6-4DCB-99F5-CFA47B4986F4}" presName="spacer" presStyleCnt="0"/>
      <dgm:spPr/>
    </dgm:pt>
    <dgm:pt modelId="{6272D417-9174-4CEC-AE31-CAB3EC084140}" type="pres">
      <dgm:prSet presAssocID="{24E306B2-326B-41AF-BCDE-EAB73973EA49}" presName="parentText" presStyleLbl="node1" presStyleIdx="1" presStyleCnt="5" custLinFactY="-20762" custLinFactNeighborX="764" custLinFactNeighborY="-100000">
        <dgm:presLayoutVars>
          <dgm:chMax val="0"/>
          <dgm:bulletEnabled val="1"/>
        </dgm:presLayoutVars>
      </dgm:prSet>
      <dgm:spPr/>
    </dgm:pt>
    <dgm:pt modelId="{0D71470D-2419-47AC-BAA0-1F39DD2B6C51}" type="pres">
      <dgm:prSet presAssocID="{B3650610-057E-45F7-87D7-6A0FC94BCDCB}" presName="spacer" presStyleCnt="0"/>
      <dgm:spPr/>
    </dgm:pt>
    <dgm:pt modelId="{70A37084-AC93-464B-9848-DA5C1AC4EC53}" type="pres">
      <dgm:prSet presAssocID="{6DF1A7B9-7642-429E-9000-4EC9BF78FFA4}" presName="parentText" presStyleLbl="node1" presStyleIdx="2" presStyleCnt="5" custLinFactY="-15890" custLinFactNeighborX="0" custLinFactNeighborY="-100000">
        <dgm:presLayoutVars>
          <dgm:chMax val="0"/>
          <dgm:bulletEnabled val="1"/>
        </dgm:presLayoutVars>
      </dgm:prSet>
      <dgm:spPr/>
    </dgm:pt>
    <dgm:pt modelId="{D16A68DC-2020-4401-98A6-3816C6240110}" type="pres">
      <dgm:prSet presAssocID="{7F5F0211-CC2A-448E-9628-FDD27B4D337E}" presName="spacer" presStyleCnt="0"/>
      <dgm:spPr/>
    </dgm:pt>
    <dgm:pt modelId="{A2430551-04CA-4AF9-B2DF-EA28E56235BF}" type="pres">
      <dgm:prSet presAssocID="{F25AA355-A2A0-46D6-A25F-B5C4472D2E31}" presName="parentText" presStyleLbl="node1" presStyleIdx="3" presStyleCnt="5" custLinFactNeighborX="0" custLinFactNeighborY="-23372">
        <dgm:presLayoutVars>
          <dgm:chMax val="0"/>
          <dgm:bulletEnabled val="1"/>
        </dgm:presLayoutVars>
      </dgm:prSet>
      <dgm:spPr/>
    </dgm:pt>
    <dgm:pt modelId="{D651ADD8-72A4-4644-8CCC-8C6F41BF4AD8}" type="pres">
      <dgm:prSet presAssocID="{F25AA355-A2A0-46D6-A25F-B5C4472D2E31}" presName="childText" presStyleLbl="revTx" presStyleIdx="0" presStyleCnt="1">
        <dgm:presLayoutVars>
          <dgm:bulletEnabled val="1"/>
        </dgm:presLayoutVars>
      </dgm:prSet>
      <dgm:spPr/>
    </dgm:pt>
    <dgm:pt modelId="{BE7A7CF6-217C-46F7-B45C-0CCA0ACC1B4B}" type="pres">
      <dgm:prSet presAssocID="{01367324-DC4A-4C90-B358-B3899654A4D0}" presName="parentText" presStyleLbl="node1" presStyleIdx="4" presStyleCnt="5" custLinFactNeighborX="0" custLinFactNeighborY="19517">
        <dgm:presLayoutVars>
          <dgm:chMax val="0"/>
          <dgm:bulletEnabled val="1"/>
        </dgm:presLayoutVars>
      </dgm:prSet>
      <dgm:spPr/>
    </dgm:pt>
  </dgm:ptLst>
  <dgm:cxnLst>
    <dgm:cxn modelId="{F1FD370F-BBF0-41BC-A1D7-A0097E6E7705}" srcId="{ED3BAB87-BDFF-44DB-8161-FC3FB59B39C2}" destId="{6DF1A7B9-7642-429E-9000-4EC9BF78FFA4}" srcOrd="2" destOrd="0" parTransId="{9333D47A-A234-454C-9C36-D22B5C6B202F}" sibTransId="{7F5F0211-CC2A-448E-9628-FDD27B4D337E}"/>
    <dgm:cxn modelId="{309CCE20-F557-4E7E-8662-3BE518CF13E9}" type="presOf" srcId="{ED3BAB87-BDFF-44DB-8161-FC3FB59B39C2}" destId="{B6507535-5EC4-4F76-8113-3004500D510D}" srcOrd="0" destOrd="0" presId="urn:microsoft.com/office/officeart/2005/8/layout/vList2"/>
    <dgm:cxn modelId="{5F94F321-8A71-463F-A533-46C9A43C9856}" type="presOf" srcId="{A6B9DCFA-2CA3-43EE-8C1B-787C04C45BED}" destId="{D651ADD8-72A4-4644-8CCC-8C6F41BF4AD8}" srcOrd="0" destOrd="0" presId="urn:microsoft.com/office/officeart/2005/8/layout/vList2"/>
    <dgm:cxn modelId="{767E8463-09B5-44F8-9254-359F550B6882}" type="presOf" srcId="{608F7A1C-D90F-45D2-9374-43A3731A616C}" destId="{05BDC694-E62E-4023-82FE-4B8501671F29}" srcOrd="0" destOrd="0" presId="urn:microsoft.com/office/officeart/2005/8/layout/vList2"/>
    <dgm:cxn modelId="{45058468-9183-48F9-9163-59D69B599D0B}" type="presOf" srcId="{6FB60A72-F283-423A-BDF3-BB560A89FCE5}" destId="{D651ADD8-72A4-4644-8CCC-8C6F41BF4AD8}" srcOrd="0" destOrd="1" presId="urn:microsoft.com/office/officeart/2005/8/layout/vList2"/>
    <dgm:cxn modelId="{FC04726D-CB18-43CC-A056-26C6671BDA6F}" type="presOf" srcId="{24E306B2-326B-41AF-BCDE-EAB73973EA49}" destId="{6272D417-9174-4CEC-AE31-CAB3EC084140}" srcOrd="0" destOrd="0" presId="urn:microsoft.com/office/officeart/2005/8/layout/vList2"/>
    <dgm:cxn modelId="{E4BD4C7C-DA53-48B6-9E68-92F57E6DC6E0}" srcId="{F25AA355-A2A0-46D6-A25F-B5C4472D2E31}" destId="{A6B9DCFA-2CA3-43EE-8C1B-787C04C45BED}" srcOrd="0" destOrd="0" parTransId="{366F359B-E6BB-41AD-8E40-33904345AB0A}" sibTransId="{36E5F94E-9811-4486-B8B5-CED98C27D292}"/>
    <dgm:cxn modelId="{B3E65190-0643-4342-8955-242BDD8E03FF}" srcId="{ED3BAB87-BDFF-44DB-8161-FC3FB59B39C2}" destId="{01367324-DC4A-4C90-B358-B3899654A4D0}" srcOrd="4" destOrd="0" parTransId="{6630818F-BC85-425E-96A6-537BED3605AE}" sibTransId="{D461C420-8C1D-40FF-8C1B-4D749604212A}"/>
    <dgm:cxn modelId="{100A7E9A-BBDD-46AB-9C3A-A02B81D9FBEE}" srcId="{ED3BAB87-BDFF-44DB-8161-FC3FB59B39C2}" destId="{608F7A1C-D90F-45D2-9374-43A3731A616C}" srcOrd="0" destOrd="0" parTransId="{BECC9541-B265-494D-A0B8-A73922530336}" sibTransId="{108419A2-66B6-4DCB-99F5-CFA47B4986F4}"/>
    <dgm:cxn modelId="{4A0A5DAA-E089-41DE-AEE5-B7FF3244F5D6}" srcId="{ED3BAB87-BDFF-44DB-8161-FC3FB59B39C2}" destId="{F25AA355-A2A0-46D6-A25F-B5C4472D2E31}" srcOrd="3" destOrd="0" parTransId="{A26E01F8-7F95-4A98-98C0-335B9408A662}" sibTransId="{4A622019-9D02-4F39-9C2D-23B6C75C7003}"/>
    <dgm:cxn modelId="{AF4887B9-B58C-4107-A628-FA73CBAED598}" srcId="{ED3BAB87-BDFF-44DB-8161-FC3FB59B39C2}" destId="{24E306B2-326B-41AF-BCDE-EAB73973EA49}" srcOrd="1" destOrd="0" parTransId="{660A4152-737E-46B5-9DB5-523D02051196}" sibTransId="{B3650610-057E-45F7-87D7-6A0FC94BCDCB}"/>
    <dgm:cxn modelId="{E26EA7C5-7672-4B65-A63F-40C9C703BE79}" type="presOf" srcId="{01367324-DC4A-4C90-B358-B3899654A4D0}" destId="{BE7A7CF6-217C-46F7-B45C-0CCA0ACC1B4B}" srcOrd="0" destOrd="0" presId="urn:microsoft.com/office/officeart/2005/8/layout/vList2"/>
    <dgm:cxn modelId="{07290FCC-2E14-49EB-AA77-5371928F71F3}" srcId="{F25AA355-A2A0-46D6-A25F-B5C4472D2E31}" destId="{6FB60A72-F283-423A-BDF3-BB560A89FCE5}" srcOrd="1" destOrd="0" parTransId="{4C153F82-BF3D-48C9-A57B-52576C315533}" sibTransId="{85CFC578-CB53-4163-969B-2B383F6D441D}"/>
    <dgm:cxn modelId="{42D549D0-2E5B-43E6-B844-E4943DFF3492}" type="presOf" srcId="{DAFDB4A9-3EF6-40AC-B6FE-B7DE9E409F4A}" destId="{D651ADD8-72A4-4644-8CCC-8C6F41BF4AD8}" srcOrd="0" destOrd="2" presId="urn:microsoft.com/office/officeart/2005/8/layout/vList2"/>
    <dgm:cxn modelId="{BEACE9D5-8E92-4265-8E59-C96C8AD2E8C8}" type="presOf" srcId="{6DF1A7B9-7642-429E-9000-4EC9BF78FFA4}" destId="{70A37084-AC93-464B-9848-DA5C1AC4EC53}" srcOrd="0" destOrd="0" presId="urn:microsoft.com/office/officeart/2005/8/layout/vList2"/>
    <dgm:cxn modelId="{35573FF1-2D99-4BA8-8D37-4A5979CCA129}" type="presOf" srcId="{F25AA355-A2A0-46D6-A25F-B5C4472D2E31}" destId="{A2430551-04CA-4AF9-B2DF-EA28E56235BF}" srcOrd="0" destOrd="0" presId="urn:microsoft.com/office/officeart/2005/8/layout/vList2"/>
    <dgm:cxn modelId="{AE76E3FA-3347-4314-B4CF-AB82D27BB749}" srcId="{F25AA355-A2A0-46D6-A25F-B5C4472D2E31}" destId="{DAFDB4A9-3EF6-40AC-B6FE-B7DE9E409F4A}" srcOrd="2" destOrd="0" parTransId="{6B9CAA61-F221-45DF-9EEB-D27D8D96710D}" sibTransId="{312FD351-7CBF-48C8-BA09-3160E768D638}"/>
    <dgm:cxn modelId="{82BBC646-800E-48FC-A592-F843BA29780F}" type="presParOf" srcId="{B6507535-5EC4-4F76-8113-3004500D510D}" destId="{05BDC694-E62E-4023-82FE-4B8501671F29}" srcOrd="0" destOrd="0" presId="urn:microsoft.com/office/officeart/2005/8/layout/vList2"/>
    <dgm:cxn modelId="{BA611FCE-4D0A-40A6-A5D2-9EB839AEF318}" type="presParOf" srcId="{B6507535-5EC4-4F76-8113-3004500D510D}" destId="{39955CA1-8E36-45A2-9FBE-B062BB36F6A6}" srcOrd="1" destOrd="0" presId="urn:microsoft.com/office/officeart/2005/8/layout/vList2"/>
    <dgm:cxn modelId="{3D5A8C93-5652-4E4E-A6C1-E4850229AEAD}" type="presParOf" srcId="{B6507535-5EC4-4F76-8113-3004500D510D}" destId="{6272D417-9174-4CEC-AE31-CAB3EC084140}" srcOrd="2" destOrd="0" presId="urn:microsoft.com/office/officeart/2005/8/layout/vList2"/>
    <dgm:cxn modelId="{CF7367FE-82C5-4E3E-A272-D13684121361}" type="presParOf" srcId="{B6507535-5EC4-4F76-8113-3004500D510D}" destId="{0D71470D-2419-47AC-BAA0-1F39DD2B6C51}" srcOrd="3" destOrd="0" presId="urn:microsoft.com/office/officeart/2005/8/layout/vList2"/>
    <dgm:cxn modelId="{3863D652-DABF-4C3E-8A67-98582718CC16}" type="presParOf" srcId="{B6507535-5EC4-4F76-8113-3004500D510D}" destId="{70A37084-AC93-464B-9848-DA5C1AC4EC53}" srcOrd="4" destOrd="0" presId="urn:microsoft.com/office/officeart/2005/8/layout/vList2"/>
    <dgm:cxn modelId="{CC9E5CE8-9CB7-4DC3-AE0A-9DAF6925C996}" type="presParOf" srcId="{B6507535-5EC4-4F76-8113-3004500D510D}" destId="{D16A68DC-2020-4401-98A6-3816C6240110}" srcOrd="5" destOrd="0" presId="urn:microsoft.com/office/officeart/2005/8/layout/vList2"/>
    <dgm:cxn modelId="{272A4B04-8994-40DF-902A-CABAC2835523}" type="presParOf" srcId="{B6507535-5EC4-4F76-8113-3004500D510D}" destId="{A2430551-04CA-4AF9-B2DF-EA28E56235BF}" srcOrd="6" destOrd="0" presId="urn:microsoft.com/office/officeart/2005/8/layout/vList2"/>
    <dgm:cxn modelId="{BCB93E58-60EB-449E-9AB0-C2EE82E60CDB}" type="presParOf" srcId="{B6507535-5EC4-4F76-8113-3004500D510D}" destId="{D651ADD8-72A4-4644-8CCC-8C6F41BF4AD8}" srcOrd="7" destOrd="0" presId="urn:microsoft.com/office/officeart/2005/8/layout/vList2"/>
    <dgm:cxn modelId="{71DA2BA1-11E1-48F8-84A1-6760660667CE}" type="presParOf" srcId="{B6507535-5EC4-4F76-8113-3004500D510D}" destId="{BE7A7CF6-217C-46F7-B45C-0CCA0ACC1B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2F1BC5-31D2-4342-AB91-B74EAFCAC65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4828992-2812-4BA7-84ED-C6CFB54FE8AA}">
      <dgm:prSet/>
      <dgm:spPr/>
      <dgm:t>
        <a:bodyPr/>
        <a:lstStyle/>
        <a:p>
          <a:r>
            <a:rPr lang="en-US" dirty="0"/>
            <a:t>Wildland Fires have become a Community Disaster</a:t>
          </a:r>
        </a:p>
      </dgm:t>
    </dgm:pt>
    <dgm:pt modelId="{6BDA0345-860E-4C2F-BFC4-7347AFE6657B}" type="parTrans" cxnId="{E7E3E187-247D-41C9-A15F-1F896FAD131E}">
      <dgm:prSet/>
      <dgm:spPr/>
      <dgm:t>
        <a:bodyPr/>
        <a:lstStyle/>
        <a:p>
          <a:endParaRPr lang="en-US"/>
        </a:p>
      </dgm:t>
    </dgm:pt>
    <dgm:pt modelId="{2BD3AE6F-8E19-4058-B248-F02FEF798968}" type="sibTrans" cxnId="{E7E3E187-247D-41C9-A15F-1F896FAD131E}">
      <dgm:prSet/>
      <dgm:spPr/>
      <dgm:t>
        <a:bodyPr/>
        <a:lstStyle/>
        <a:p>
          <a:endParaRPr lang="en-US"/>
        </a:p>
      </dgm:t>
    </dgm:pt>
    <dgm:pt modelId="{0E643CFA-C821-4E6E-ADAE-D33144B3BC15}">
      <dgm:prSet/>
      <dgm:spPr/>
      <dgm:t>
        <a:bodyPr/>
        <a:lstStyle/>
        <a:p>
          <a:r>
            <a:rPr lang="en-US" dirty="0"/>
            <a:t>As good as we are we will never stop all fires, and must learn to live with fire</a:t>
          </a:r>
        </a:p>
      </dgm:t>
    </dgm:pt>
    <dgm:pt modelId="{C6F04DF8-1B34-48A1-8E39-9FB47448FB51}" type="parTrans" cxnId="{79266927-221A-4BD8-B91E-C855E8519CEC}">
      <dgm:prSet/>
      <dgm:spPr/>
      <dgm:t>
        <a:bodyPr/>
        <a:lstStyle/>
        <a:p>
          <a:endParaRPr lang="en-US"/>
        </a:p>
      </dgm:t>
    </dgm:pt>
    <dgm:pt modelId="{6F27EACC-5869-4FD6-B64B-1F88C083A6FF}" type="sibTrans" cxnId="{79266927-221A-4BD8-B91E-C855E8519CEC}">
      <dgm:prSet/>
      <dgm:spPr/>
      <dgm:t>
        <a:bodyPr/>
        <a:lstStyle/>
        <a:p>
          <a:endParaRPr lang="en-US"/>
        </a:p>
      </dgm:t>
    </dgm:pt>
    <dgm:pt modelId="{A200E5FC-DF6C-402A-964C-091810148DCB}">
      <dgm:prSet/>
      <dgm:spPr/>
      <dgm:t>
        <a:bodyPr/>
        <a:lstStyle/>
        <a:p>
          <a:r>
            <a:rPr lang="en-US" dirty="0"/>
            <a:t>It takes a “village” approach</a:t>
          </a:r>
        </a:p>
      </dgm:t>
    </dgm:pt>
    <dgm:pt modelId="{1A452C82-824B-4819-A146-DF37007EE2E7}" type="parTrans" cxnId="{E146761A-B010-4DA2-BD2F-CC071724276A}">
      <dgm:prSet/>
      <dgm:spPr/>
      <dgm:t>
        <a:bodyPr/>
        <a:lstStyle/>
        <a:p>
          <a:endParaRPr lang="en-US"/>
        </a:p>
      </dgm:t>
    </dgm:pt>
    <dgm:pt modelId="{BEEA4C87-E8AD-4483-BCF2-52780295A9BB}" type="sibTrans" cxnId="{E146761A-B010-4DA2-BD2F-CC071724276A}">
      <dgm:prSet/>
      <dgm:spPr/>
      <dgm:t>
        <a:bodyPr/>
        <a:lstStyle/>
        <a:p>
          <a:endParaRPr lang="en-US"/>
        </a:p>
      </dgm:t>
    </dgm:pt>
    <dgm:pt modelId="{7F1F1455-CDE1-4DA9-A9B7-5DAE5E23FDEF}">
      <dgm:prSet/>
      <dgm:spPr/>
      <dgm:t>
        <a:bodyPr/>
        <a:lstStyle/>
        <a:p>
          <a:r>
            <a:rPr lang="en-US" dirty="0" err="1"/>
            <a:t>Willdland</a:t>
          </a:r>
          <a:r>
            <a:rPr lang="en-US" dirty="0"/>
            <a:t> Fires cause sever economic loss measured in the Billions of Dollars</a:t>
          </a:r>
        </a:p>
      </dgm:t>
    </dgm:pt>
    <dgm:pt modelId="{B397A4B4-CEB6-4D49-A05D-CBC5427FFA13}" type="sibTrans" cxnId="{199D0AF1-8ED5-4ED5-8B8A-5BE82706F71F}">
      <dgm:prSet/>
      <dgm:spPr/>
      <dgm:t>
        <a:bodyPr/>
        <a:lstStyle/>
        <a:p>
          <a:endParaRPr lang="en-US"/>
        </a:p>
      </dgm:t>
    </dgm:pt>
    <dgm:pt modelId="{E5E3F958-589B-4F9C-AA66-171E01B92C95}" type="parTrans" cxnId="{199D0AF1-8ED5-4ED5-8B8A-5BE82706F71F}">
      <dgm:prSet/>
      <dgm:spPr/>
      <dgm:t>
        <a:bodyPr/>
        <a:lstStyle/>
        <a:p>
          <a:endParaRPr lang="en-US"/>
        </a:p>
      </dgm:t>
    </dgm:pt>
    <dgm:pt modelId="{B77DC180-8A45-430E-BC4C-DA5816CFD975}" type="pres">
      <dgm:prSet presAssocID="{9D2F1BC5-31D2-4342-AB91-B74EAFCAC652}" presName="linear" presStyleCnt="0">
        <dgm:presLayoutVars>
          <dgm:animLvl val="lvl"/>
          <dgm:resizeHandles val="exact"/>
        </dgm:presLayoutVars>
      </dgm:prSet>
      <dgm:spPr/>
    </dgm:pt>
    <dgm:pt modelId="{474A2273-6CD0-4BA4-9A38-9E29BB2E8C15}" type="pres">
      <dgm:prSet presAssocID="{54828992-2812-4BA7-84ED-C6CFB54FE8A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72CEC2D-FC0B-4BD8-8467-BA0B365E04EE}" type="pres">
      <dgm:prSet presAssocID="{2BD3AE6F-8E19-4058-B248-F02FEF798968}" presName="spacer" presStyleCnt="0"/>
      <dgm:spPr/>
    </dgm:pt>
    <dgm:pt modelId="{4A66A548-F604-4C32-A0D0-590AC153A528}" type="pres">
      <dgm:prSet presAssocID="{7F1F1455-CDE1-4DA9-A9B7-5DAE5E23FDE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54EA853-0D18-46F7-9B08-9CAEBC4ECEF5}" type="pres">
      <dgm:prSet presAssocID="{B397A4B4-CEB6-4D49-A05D-CBC5427FFA13}" presName="spacer" presStyleCnt="0"/>
      <dgm:spPr/>
    </dgm:pt>
    <dgm:pt modelId="{373A31DC-BD68-4117-9977-A20A4505C7A8}" type="pres">
      <dgm:prSet presAssocID="{0E643CFA-C821-4E6E-ADAE-D33144B3BC1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B0050F2-5640-42B4-BAC8-8FFEE29C7B9F}" type="pres">
      <dgm:prSet presAssocID="{6F27EACC-5869-4FD6-B64B-1F88C083A6FF}" presName="spacer" presStyleCnt="0"/>
      <dgm:spPr/>
    </dgm:pt>
    <dgm:pt modelId="{17552BE3-D620-4C98-A06D-7907D89F76DE}" type="pres">
      <dgm:prSet presAssocID="{A200E5FC-DF6C-402A-964C-091810148DC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46761A-B010-4DA2-BD2F-CC071724276A}" srcId="{9D2F1BC5-31D2-4342-AB91-B74EAFCAC652}" destId="{A200E5FC-DF6C-402A-964C-091810148DCB}" srcOrd="3" destOrd="0" parTransId="{1A452C82-824B-4819-A146-DF37007EE2E7}" sibTransId="{BEEA4C87-E8AD-4483-BCF2-52780295A9BB}"/>
    <dgm:cxn modelId="{2B1D4D1B-F318-4EB5-B4FE-0D24A7480F6B}" type="presOf" srcId="{0E643CFA-C821-4E6E-ADAE-D33144B3BC15}" destId="{373A31DC-BD68-4117-9977-A20A4505C7A8}" srcOrd="0" destOrd="0" presId="urn:microsoft.com/office/officeart/2005/8/layout/vList2"/>
    <dgm:cxn modelId="{79266927-221A-4BD8-B91E-C855E8519CEC}" srcId="{9D2F1BC5-31D2-4342-AB91-B74EAFCAC652}" destId="{0E643CFA-C821-4E6E-ADAE-D33144B3BC15}" srcOrd="2" destOrd="0" parTransId="{C6F04DF8-1B34-48A1-8E39-9FB47448FB51}" sibTransId="{6F27EACC-5869-4FD6-B64B-1F88C083A6FF}"/>
    <dgm:cxn modelId="{EE1B1E48-5CC3-4E62-BC26-1C3A9DBC4281}" type="presOf" srcId="{9D2F1BC5-31D2-4342-AB91-B74EAFCAC652}" destId="{B77DC180-8A45-430E-BC4C-DA5816CFD975}" srcOrd="0" destOrd="0" presId="urn:microsoft.com/office/officeart/2005/8/layout/vList2"/>
    <dgm:cxn modelId="{E7E3E187-247D-41C9-A15F-1F896FAD131E}" srcId="{9D2F1BC5-31D2-4342-AB91-B74EAFCAC652}" destId="{54828992-2812-4BA7-84ED-C6CFB54FE8AA}" srcOrd="0" destOrd="0" parTransId="{6BDA0345-860E-4C2F-BFC4-7347AFE6657B}" sibTransId="{2BD3AE6F-8E19-4058-B248-F02FEF798968}"/>
    <dgm:cxn modelId="{6A871BB7-7134-4A0D-81E6-6B99F0F334BC}" type="presOf" srcId="{7F1F1455-CDE1-4DA9-A9B7-5DAE5E23FDEF}" destId="{4A66A548-F604-4C32-A0D0-590AC153A528}" srcOrd="0" destOrd="0" presId="urn:microsoft.com/office/officeart/2005/8/layout/vList2"/>
    <dgm:cxn modelId="{E4B5FAC9-6846-44EC-AB45-875F1A0DF3B0}" type="presOf" srcId="{A200E5FC-DF6C-402A-964C-091810148DCB}" destId="{17552BE3-D620-4C98-A06D-7907D89F76DE}" srcOrd="0" destOrd="0" presId="urn:microsoft.com/office/officeart/2005/8/layout/vList2"/>
    <dgm:cxn modelId="{F55997DF-E38A-4294-B794-86207C5D8D3F}" type="presOf" srcId="{54828992-2812-4BA7-84ED-C6CFB54FE8AA}" destId="{474A2273-6CD0-4BA4-9A38-9E29BB2E8C15}" srcOrd="0" destOrd="0" presId="urn:microsoft.com/office/officeart/2005/8/layout/vList2"/>
    <dgm:cxn modelId="{199D0AF1-8ED5-4ED5-8B8A-5BE82706F71F}" srcId="{9D2F1BC5-31D2-4342-AB91-B74EAFCAC652}" destId="{7F1F1455-CDE1-4DA9-A9B7-5DAE5E23FDEF}" srcOrd="1" destOrd="0" parTransId="{E5E3F958-589B-4F9C-AA66-171E01B92C95}" sibTransId="{B397A4B4-CEB6-4D49-A05D-CBC5427FFA13}"/>
    <dgm:cxn modelId="{044B5A26-AE05-4F65-BDF9-3BDC1E0ABCA9}" type="presParOf" srcId="{B77DC180-8A45-430E-BC4C-DA5816CFD975}" destId="{474A2273-6CD0-4BA4-9A38-9E29BB2E8C15}" srcOrd="0" destOrd="0" presId="urn:microsoft.com/office/officeart/2005/8/layout/vList2"/>
    <dgm:cxn modelId="{5F2E9398-498D-4B93-8524-D3D83AB7F8D3}" type="presParOf" srcId="{B77DC180-8A45-430E-BC4C-DA5816CFD975}" destId="{572CEC2D-FC0B-4BD8-8467-BA0B365E04EE}" srcOrd="1" destOrd="0" presId="urn:microsoft.com/office/officeart/2005/8/layout/vList2"/>
    <dgm:cxn modelId="{8D933922-6A23-4E91-ADA4-5C0AB2E1BBF7}" type="presParOf" srcId="{B77DC180-8A45-430E-BC4C-DA5816CFD975}" destId="{4A66A548-F604-4C32-A0D0-590AC153A528}" srcOrd="2" destOrd="0" presId="urn:microsoft.com/office/officeart/2005/8/layout/vList2"/>
    <dgm:cxn modelId="{B10BD56F-AFC2-4031-99D1-797D28524F75}" type="presParOf" srcId="{B77DC180-8A45-430E-BC4C-DA5816CFD975}" destId="{654EA853-0D18-46F7-9B08-9CAEBC4ECEF5}" srcOrd="3" destOrd="0" presId="urn:microsoft.com/office/officeart/2005/8/layout/vList2"/>
    <dgm:cxn modelId="{B5787BA6-8BAD-4BE6-B462-FE51F07CD30D}" type="presParOf" srcId="{B77DC180-8A45-430E-BC4C-DA5816CFD975}" destId="{373A31DC-BD68-4117-9977-A20A4505C7A8}" srcOrd="4" destOrd="0" presId="urn:microsoft.com/office/officeart/2005/8/layout/vList2"/>
    <dgm:cxn modelId="{44E4DA6C-40AA-4E87-B0EE-0A51328C3A71}" type="presParOf" srcId="{B77DC180-8A45-430E-BC4C-DA5816CFD975}" destId="{5B0050F2-5640-42B4-BAC8-8FFEE29C7B9F}" srcOrd="5" destOrd="0" presId="urn:microsoft.com/office/officeart/2005/8/layout/vList2"/>
    <dgm:cxn modelId="{5332B308-2395-496C-8F0F-D79519744EB0}" type="presParOf" srcId="{B77DC180-8A45-430E-BC4C-DA5816CFD975}" destId="{17552BE3-D620-4C98-A06D-7907D89F76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2F1BC5-31D2-4342-AB91-B74EAFCAC65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4828992-2812-4BA7-84ED-C6CFB54FE8AA}">
      <dgm:prSet/>
      <dgm:spPr/>
      <dgm:t>
        <a:bodyPr/>
        <a:lstStyle/>
        <a:p>
          <a:r>
            <a:rPr lang="en-US" dirty="0"/>
            <a:t>Interagency Cooperation is a must</a:t>
          </a:r>
        </a:p>
      </dgm:t>
    </dgm:pt>
    <dgm:pt modelId="{6BDA0345-860E-4C2F-BFC4-7347AFE6657B}" type="parTrans" cxnId="{E7E3E187-247D-41C9-A15F-1F896FAD131E}">
      <dgm:prSet/>
      <dgm:spPr/>
      <dgm:t>
        <a:bodyPr/>
        <a:lstStyle/>
        <a:p>
          <a:endParaRPr lang="en-US"/>
        </a:p>
      </dgm:t>
    </dgm:pt>
    <dgm:pt modelId="{2BD3AE6F-8E19-4058-B248-F02FEF798968}" type="sibTrans" cxnId="{E7E3E187-247D-41C9-A15F-1F896FAD131E}">
      <dgm:prSet/>
      <dgm:spPr/>
      <dgm:t>
        <a:bodyPr/>
        <a:lstStyle/>
        <a:p>
          <a:endParaRPr lang="en-US"/>
        </a:p>
      </dgm:t>
    </dgm:pt>
    <dgm:pt modelId="{7F384E5A-3343-4BEF-AA91-DA0FBAF318CE}">
      <dgm:prSet/>
      <dgm:spPr/>
      <dgm:t>
        <a:bodyPr/>
        <a:lstStyle/>
        <a:p>
          <a:r>
            <a:rPr lang="en-US"/>
            <a:t>Regionalization of Services</a:t>
          </a:r>
        </a:p>
      </dgm:t>
    </dgm:pt>
    <dgm:pt modelId="{4DD2FC1A-7A8A-4F9C-835C-183240B8F025}" type="parTrans" cxnId="{03BF23F2-3D98-4B8E-859E-D267886EF618}">
      <dgm:prSet/>
      <dgm:spPr/>
      <dgm:t>
        <a:bodyPr/>
        <a:lstStyle/>
        <a:p>
          <a:endParaRPr lang="en-US"/>
        </a:p>
      </dgm:t>
    </dgm:pt>
    <dgm:pt modelId="{D8FF882A-8549-44A2-8BAA-C324D19EB8CD}" type="sibTrans" cxnId="{03BF23F2-3D98-4B8E-859E-D267886EF618}">
      <dgm:prSet/>
      <dgm:spPr/>
      <dgm:t>
        <a:bodyPr/>
        <a:lstStyle/>
        <a:p>
          <a:endParaRPr lang="en-US"/>
        </a:p>
      </dgm:t>
    </dgm:pt>
    <dgm:pt modelId="{3C2D6552-969B-44F8-928F-2295237BA140}">
      <dgm:prSet/>
      <dgm:spPr/>
      <dgm:t>
        <a:bodyPr/>
        <a:lstStyle/>
        <a:p>
          <a:r>
            <a:rPr lang="en-US"/>
            <a:t>It is no longer just a fire problem</a:t>
          </a:r>
        </a:p>
      </dgm:t>
    </dgm:pt>
    <dgm:pt modelId="{968911E8-3598-429C-9BC6-A73B993962E2}" type="parTrans" cxnId="{A70481FA-93D8-4DD0-B70F-DBAE7383B3B3}">
      <dgm:prSet/>
      <dgm:spPr/>
      <dgm:t>
        <a:bodyPr/>
        <a:lstStyle/>
        <a:p>
          <a:endParaRPr lang="en-US"/>
        </a:p>
      </dgm:t>
    </dgm:pt>
    <dgm:pt modelId="{8C5D5322-D31B-40CC-B85C-F5EF4A8EAC6A}" type="sibTrans" cxnId="{A70481FA-93D8-4DD0-B70F-DBAE7383B3B3}">
      <dgm:prSet/>
      <dgm:spPr/>
      <dgm:t>
        <a:bodyPr/>
        <a:lstStyle/>
        <a:p>
          <a:endParaRPr lang="en-US"/>
        </a:p>
      </dgm:t>
    </dgm:pt>
    <dgm:pt modelId="{D2C6A0BD-270A-492D-9BC1-F8AF1D88A9CE}">
      <dgm:prSet/>
      <dgm:spPr/>
      <dgm:t>
        <a:bodyPr/>
        <a:lstStyle/>
        <a:p>
          <a:r>
            <a:rPr lang="en-US"/>
            <a:t>Non traditional partners</a:t>
          </a:r>
        </a:p>
      </dgm:t>
    </dgm:pt>
    <dgm:pt modelId="{2E8A8611-9855-4D29-8C77-9B339F944A95}" type="parTrans" cxnId="{8C7E66BE-651D-4028-B939-A2928BAA6F8C}">
      <dgm:prSet/>
      <dgm:spPr/>
      <dgm:t>
        <a:bodyPr/>
        <a:lstStyle/>
        <a:p>
          <a:endParaRPr lang="en-US"/>
        </a:p>
      </dgm:t>
    </dgm:pt>
    <dgm:pt modelId="{534B8DDF-C5A2-4358-821C-45928A2E577A}" type="sibTrans" cxnId="{8C7E66BE-651D-4028-B939-A2928BAA6F8C}">
      <dgm:prSet/>
      <dgm:spPr/>
      <dgm:t>
        <a:bodyPr/>
        <a:lstStyle/>
        <a:p>
          <a:endParaRPr lang="en-US"/>
        </a:p>
      </dgm:t>
    </dgm:pt>
    <dgm:pt modelId="{3EB158D3-9F6C-4895-A5FE-66142809E505}">
      <dgm:prSet/>
      <dgm:spPr/>
      <dgm:t>
        <a:bodyPr/>
        <a:lstStyle/>
        <a:p>
          <a:r>
            <a:rPr lang="en-US"/>
            <a:t>Increased reliance on Technology and Data</a:t>
          </a:r>
        </a:p>
      </dgm:t>
    </dgm:pt>
    <dgm:pt modelId="{A590A1B8-1724-4E34-AD4A-FDF597DEF85D}" type="parTrans" cxnId="{090FE6FC-085E-488B-A33D-D1E98FB30753}">
      <dgm:prSet/>
      <dgm:spPr/>
      <dgm:t>
        <a:bodyPr/>
        <a:lstStyle/>
        <a:p>
          <a:endParaRPr lang="en-US"/>
        </a:p>
      </dgm:t>
    </dgm:pt>
    <dgm:pt modelId="{7FECA3F7-BCEA-4B5D-B416-58CE03F2DE40}" type="sibTrans" cxnId="{090FE6FC-085E-488B-A33D-D1E98FB30753}">
      <dgm:prSet/>
      <dgm:spPr/>
      <dgm:t>
        <a:bodyPr/>
        <a:lstStyle/>
        <a:p>
          <a:endParaRPr lang="en-US"/>
        </a:p>
      </dgm:t>
    </dgm:pt>
    <dgm:pt modelId="{7F1F1455-CDE1-4DA9-A9B7-5DAE5E23FDEF}">
      <dgm:prSet/>
      <dgm:spPr/>
      <dgm:t>
        <a:bodyPr/>
        <a:lstStyle/>
        <a:p>
          <a:r>
            <a:rPr lang="en-US" dirty="0"/>
            <a:t>Reliable and redundant Internet In Rural Areas</a:t>
          </a:r>
        </a:p>
      </dgm:t>
    </dgm:pt>
    <dgm:pt modelId="{E5E3F958-589B-4F9C-AA66-171E01B92C95}" type="parTrans" cxnId="{199D0AF1-8ED5-4ED5-8B8A-5BE82706F71F}">
      <dgm:prSet/>
      <dgm:spPr/>
      <dgm:t>
        <a:bodyPr/>
        <a:lstStyle/>
        <a:p>
          <a:endParaRPr lang="en-US"/>
        </a:p>
      </dgm:t>
    </dgm:pt>
    <dgm:pt modelId="{B397A4B4-CEB6-4D49-A05D-CBC5427FFA13}" type="sibTrans" cxnId="{199D0AF1-8ED5-4ED5-8B8A-5BE82706F71F}">
      <dgm:prSet/>
      <dgm:spPr/>
      <dgm:t>
        <a:bodyPr/>
        <a:lstStyle/>
        <a:p>
          <a:endParaRPr lang="en-US"/>
        </a:p>
      </dgm:t>
    </dgm:pt>
    <dgm:pt modelId="{0E643CFA-C821-4E6E-ADAE-D33144B3BC15}">
      <dgm:prSet/>
      <dgm:spPr/>
      <dgm:t>
        <a:bodyPr/>
        <a:lstStyle/>
        <a:p>
          <a:r>
            <a:rPr lang="en-US"/>
            <a:t>Situational Awareness</a:t>
          </a:r>
        </a:p>
      </dgm:t>
    </dgm:pt>
    <dgm:pt modelId="{C6F04DF8-1B34-48A1-8E39-9FB47448FB51}" type="parTrans" cxnId="{79266927-221A-4BD8-B91E-C855E8519CEC}">
      <dgm:prSet/>
      <dgm:spPr/>
      <dgm:t>
        <a:bodyPr/>
        <a:lstStyle/>
        <a:p>
          <a:endParaRPr lang="en-US"/>
        </a:p>
      </dgm:t>
    </dgm:pt>
    <dgm:pt modelId="{6F27EACC-5869-4FD6-B64B-1F88C083A6FF}" type="sibTrans" cxnId="{79266927-221A-4BD8-B91E-C855E8519CEC}">
      <dgm:prSet/>
      <dgm:spPr/>
      <dgm:t>
        <a:bodyPr/>
        <a:lstStyle/>
        <a:p>
          <a:endParaRPr lang="en-US"/>
        </a:p>
      </dgm:t>
    </dgm:pt>
    <dgm:pt modelId="{A200E5FC-DF6C-402A-964C-091810148DCB}">
      <dgm:prSet/>
      <dgm:spPr/>
      <dgm:t>
        <a:bodyPr/>
        <a:lstStyle/>
        <a:p>
          <a:r>
            <a:rPr lang="en-US" dirty="0"/>
            <a:t>Cameras and real time intelligence</a:t>
          </a:r>
        </a:p>
      </dgm:t>
    </dgm:pt>
    <dgm:pt modelId="{1A452C82-824B-4819-A146-DF37007EE2E7}" type="parTrans" cxnId="{E146761A-B010-4DA2-BD2F-CC071724276A}">
      <dgm:prSet/>
      <dgm:spPr/>
      <dgm:t>
        <a:bodyPr/>
        <a:lstStyle/>
        <a:p>
          <a:endParaRPr lang="en-US"/>
        </a:p>
      </dgm:t>
    </dgm:pt>
    <dgm:pt modelId="{BEEA4C87-E8AD-4483-BCF2-52780295A9BB}" type="sibTrans" cxnId="{E146761A-B010-4DA2-BD2F-CC071724276A}">
      <dgm:prSet/>
      <dgm:spPr/>
      <dgm:t>
        <a:bodyPr/>
        <a:lstStyle/>
        <a:p>
          <a:endParaRPr lang="en-US"/>
        </a:p>
      </dgm:t>
    </dgm:pt>
    <dgm:pt modelId="{B77DC180-8A45-430E-BC4C-DA5816CFD975}" type="pres">
      <dgm:prSet presAssocID="{9D2F1BC5-31D2-4342-AB91-B74EAFCAC652}" presName="linear" presStyleCnt="0">
        <dgm:presLayoutVars>
          <dgm:animLvl val="lvl"/>
          <dgm:resizeHandles val="exact"/>
        </dgm:presLayoutVars>
      </dgm:prSet>
      <dgm:spPr/>
    </dgm:pt>
    <dgm:pt modelId="{474A2273-6CD0-4BA4-9A38-9E29BB2E8C15}" type="pres">
      <dgm:prSet presAssocID="{54828992-2812-4BA7-84ED-C6CFB54FE8A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72CEC2D-FC0B-4BD8-8467-BA0B365E04EE}" type="pres">
      <dgm:prSet presAssocID="{2BD3AE6F-8E19-4058-B248-F02FEF798968}" presName="spacer" presStyleCnt="0"/>
      <dgm:spPr/>
    </dgm:pt>
    <dgm:pt modelId="{7466834B-BC4C-434E-BFE9-ED9E9F649529}" type="pres">
      <dgm:prSet presAssocID="{7F384E5A-3343-4BEF-AA91-DA0FBAF318C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AB68D9C-C7A4-446B-AF43-B1659391FFEB}" type="pres">
      <dgm:prSet presAssocID="{D8FF882A-8549-44A2-8BAA-C324D19EB8CD}" presName="spacer" presStyleCnt="0"/>
      <dgm:spPr/>
    </dgm:pt>
    <dgm:pt modelId="{C3F5C7D1-6539-4169-9ED3-3F7FB812159F}" type="pres">
      <dgm:prSet presAssocID="{3C2D6552-969B-44F8-928F-2295237BA14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5E5975A-2264-4E27-9D94-989EAA025928}" type="pres">
      <dgm:prSet presAssocID="{8C5D5322-D31B-40CC-B85C-F5EF4A8EAC6A}" presName="spacer" presStyleCnt="0"/>
      <dgm:spPr/>
    </dgm:pt>
    <dgm:pt modelId="{ADB7EAA8-B567-47D5-8C7E-8273CA97C2C2}" type="pres">
      <dgm:prSet presAssocID="{D2C6A0BD-270A-492D-9BC1-F8AF1D88A9C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7D91C89-8379-4566-919D-63CF97BB3BC8}" type="pres">
      <dgm:prSet presAssocID="{534B8DDF-C5A2-4358-821C-45928A2E577A}" presName="spacer" presStyleCnt="0"/>
      <dgm:spPr/>
    </dgm:pt>
    <dgm:pt modelId="{BBAD9520-CA6A-4776-B9A4-F94767DD960F}" type="pres">
      <dgm:prSet presAssocID="{3EB158D3-9F6C-4895-A5FE-66142809E50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D35B5CB-DFD4-46C1-87A8-AA08C53AD587}" type="pres">
      <dgm:prSet presAssocID="{7FECA3F7-BCEA-4B5D-B416-58CE03F2DE40}" presName="spacer" presStyleCnt="0"/>
      <dgm:spPr/>
    </dgm:pt>
    <dgm:pt modelId="{4A66A548-F604-4C32-A0D0-590AC153A528}" type="pres">
      <dgm:prSet presAssocID="{7F1F1455-CDE1-4DA9-A9B7-5DAE5E23FDEF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54EA853-0D18-46F7-9B08-9CAEBC4ECEF5}" type="pres">
      <dgm:prSet presAssocID="{B397A4B4-CEB6-4D49-A05D-CBC5427FFA13}" presName="spacer" presStyleCnt="0"/>
      <dgm:spPr/>
    </dgm:pt>
    <dgm:pt modelId="{373A31DC-BD68-4117-9977-A20A4505C7A8}" type="pres">
      <dgm:prSet presAssocID="{0E643CFA-C821-4E6E-ADAE-D33144B3BC1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B0050F2-5640-42B4-BAC8-8FFEE29C7B9F}" type="pres">
      <dgm:prSet presAssocID="{6F27EACC-5869-4FD6-B64B-1F88C083A6FF}" presName="spacer" presStyleCnt="0"/>
      <dgm:spPr/>
    </dgm:pt>
    <dgm:pt modelId="{17552BE3-D620-4C98-A06D-7907D89F76DE}" type="pres">
      <dgm:prSet presAssocID="{A200E5FC-DF6C-402A-964C-091810148DC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146761A-B010-4DA2-BD2F-CC071724276A}" srcId="{9D2F1BC5-31D2-4342-AB91-B74EAFCAC652}" destId="{A200E5FC-DF6C-402A-964C-091810148DCB}" srcOrd="7" destOrd="0" parTransId="{1A452C82-824B-4819-A146-DF37007EE2E7}" sibTransId="{BEEA4C87-E8AD-4483-BCF2-52780295A9BB}"/>
    <dgm:cxn modelId="{2B1D4D1B-F318-4EB5-B4FE-0D24A7480F6B}" type="presOf" srcId="{0E643CFA-C821-4E6E-ADAE-D33144B3BC15}" destId="{373A31DC-BD68-4117-9977-A20A4505C7A8}" srcOrd="0" destOrd="0" presId="urn:microsoft.com/office/officeart/2005/8/layout/vList2"/>
    <dgm:cxn modelId="{79266927-221A-4BD8-B91E-C855E8519CEC}" srcId="{9D2F1BC5-31D2-4342-AB91-B74EAFCAC652}" destId="{0E643CFA-C821-4E6E-ADAE-D33144B3BC15}" srcOrd="6" destOrd="0" parTransId="{C6F04DF8-1B34-48A1-8E39-9FB47448FB51}" sibTransId="{6F27EACC-5869-4FD6-B64B-1F88C083A6FF}"/>
    <dgm:cxn modelId="{88B3282B-F812-4DB0-A3F1-CC260AA220B4}" type="presOf" srcId="{D2C6A0BD-270A-492D-9BC1-F8AF1D88A9CE}" destId="{ADB7EAA8-B567-47D5-8C7E-8273CA97C2C2}" srcOrd="0" destOrd="0" presId="urn:microsoft.com/office/officeart/2005/8/layout/vList2"/>
    <dgm:cxn modelId="{5FC9F03E-BB98-4D75-AD21-229CD980BD20}" type="presOf" srcId="{3EB158D3-9F6C-4895-A5FE-66142809E505}" destId="{BBAD9520-CA6A-4776-B9A4-F94767DD960F}" srcOrd="0" destOrd="0" presId="urn:microsoft.com/office/officeart/2005/8/layout/vList2"/>
    <dgm:cxn modelId="{EE1B1E48-5CC3-4E62-BC26-1C3A9DBC4281}" type="presOf" srcId="{9D2F1BC5-31D2-4342-AB91-B74EAFCAC652}" destId="{B77DC180-8A45-430E-BC4C-DA5816CFD975}" srcOrd="0" destOrd="0" presId="urn:microsoft.com/office/officeart/2005/8/layout/vList2"/>
    <dgm:cxn modelId="{E7E3E187-247D-41C9-A15F-1F896FAD131E}" srcId="{9D2F1BC5-31D2-4342-AB91-B74EAFCAC652}" destId="{54828992-2812-4BA7-84ED-C6CFB54FE8AA}" srcOrd="0" destOrd="0" parTransId="{6BDA0345-860E-4C2F-BFC4-7347AFE6657B}" sibTransId="{2BD3AE6F-8E19-4058-B248-F02FEF798968}"/>
    <dgm:cxn modelId="{7F3FF3AF-2F53-4B4B-B8E3-CFBB9E133765}" type="presOf" srcId="{3C2D6552-969B-44F8-928F-2295237BA140}" destId="{C3F5C7D1-6539-4169-9ED3-3F7FB812159F}" srcOrd="0" destOrd="0" presId="urn:microsoft.com/office/officeart/2005/8/layout/vList2"/>
    <dgm:cxn modelId="{6A871BB7-7134-4A0D-81E6-6B99F0F334BC}" type="presOf" srcId="{7F1F1455-CDE1-4DA9-A9B7-5DAE5E23FDEF}" destId="{4A66A548-F604-4C32-A0D0-590AC153A528}" srcOrd="0" destOrd="0" presId="urn:microsoft.com/office/officeart/2005/8/layout/vList2"/>
    <dgm:cxn modelId="{8C7E66BE-651D-4028-B939-A2928BAA6F8C}" srcId="{9D2F1BC5-31D2-4342-AB91-B74EAFCAC652}" destId="{D2C6A0BD-270A-492D-9BC1-F8AF1D88A9CE}" srcOrd="3" destOrd="0" parTransId="{2E8A8611-9855-4D29-8C77-9B339F944A95}" sibTransId="{534B8DDF-C5A2-4358-821C-45928A2E577A}"/>
    <dgm:cxn modelId="{E4B5FAC9-6846-44EC-AB45-875F1A0DF3B0}" type="presOf" srcId="{A200E5FC-DF6C-402A-964C-091810148DCB}" destId="{17552BE3-D620-4C98-A06D-7907D89F76DE}" srcOrd="0" destOrd="0" presId="urn:microsoft.com/office/officeart/2005/8/layout/vList2"/>
    <dgm:cxn modelId="{F55997DF-E38A-4294-B794-86207C5D8D3F}" type="presOf" srcId="{54828992-2812-4BA7-84ED-C6CFB54FE8AA}" destId="{474A2273-6CD0-4BA4-9A38-9E29BB2E8C15}" srcOrd="0" destOrd="0" presId="urn:microsoft.com/office/officeart/2005/8/layout/vList2"/>
    <dgm:cxn modelId="{199D0AF1-8ED5-4ED5-8B8A-5BE82706F71F}" srcId="{9D2F1BC5-31D2-4342-AB91-B74EAFCAC652}" destId="{7F1F1455-CDE1-4DA9-A9B7-5DAE5E23FDEF}" srcOrd="5" destOrd="0" parTransId="{E5E3F958-589B-4F9C-AA66-171E01B92C95}" sibTransId="{B397A4B4-CEB6-4D49-A05D-CBC5427FFA13}"/>
    <dgm:cxn modelId="{03BF23F2-3D98-4B8E-859E-D267886EF618}" srcId="{9D2F1BC5-31D2-4342-AB91-B74EAFCAC652}" destId="{7F384E5A-3343-4BEF-AA91-DA0FBAF318CE}" srcOrd="1" destOrd="0" parTransId="{4DD2FC1A-7A8A-4F9C-835C-183240B8F025}" sibTransId="{D8FF882A-8549-44A2-8BAA-C324D19EB8CD}"/>
    <dgm:cxn modelId="{C9F8FAF7-365D-41FC-A892-F0A890AAB083}" type="presOf" srcId="{7F384E5A-3343-4BEF-AA91-DA0FBAF318CE}" destId="{7466834B-BC4C-434E-BFE9-ED9E9F649529}" srcOrd="0" destOrd="0" presId="urn:microsoft.com/office/officeart/2005/8/layout/vList2"/>
    <dgm:cxn modelId="{A70481FA-93D8-4DD0-B70F-DBAE7383B3B3}" srcId="{9D2F1BC5-31D2-4342-AB91-B74EAFCAC652}" destId="{3C2D6552-969B-44F8-928F-2295237BA140}" srcOrd="2" destOrd="0" parTransId="{968911E8-3598-429C-9BC6-A73B993962E2}" sibTransId="{8C5D5322-D31B-40CC-B85C-F5EF4A8EAC6A}"/>
    <dgm:cxn modelId="{090FE6FC-085E-488B-A33D-D1E98FB30753}" srcId="{9D2F1BC5-31D2-4342-AB91-B74EAFCAC652}" destId="{3EB158D3-9F6C-4895-A5FE-66142809E505}" srcOrd="4" destOrd="0" parTransId="{A590A1B8-1724-4E34-AD4A-FDF597DEF85D}" sibTransId="{7FECA3F7-BCEA-4B5D-B416-58CE03F2DE40}"/>
    <dgm:cxn modelId="{044B5A26-AE05-4F65-BDF9-3BDC1E0ABCA9}" type="presParOf" srcId="{B77DC180-8A45-430E-BC4C-DA5816CFD975}" destId="{474A2273-6CD0-4BA4-9A38-9E29BB2E8C15}" srcOrd="0" destOrd="0" presId="urn:microsoft.com/office/officeart/2005/8/layout/vList2"/>
    <dgm:cxn modelId="{5F2E9398-498D-4B93-8524-D3D83AB7F8D3}" type="presParOf" srcId="{B77DC180-8A45-430E-BC4C-DA5816CFD975}" destId="{572CEC2D-FC0B-4BD8-8467-BA0B365E04EE}" srcOrd="1" destOrd="0" presId="urn:microsoft.com/office/officeart/2005/8/layout/vList2"/>
    <dgm:cxn modelId="{2D1277CE-99A4-43C3-A9AE-CB2167D653E1}" type="presParOf" srcId="{B77DC180-8A45-430E-BC4C-DA5816CFD975}" destId="{7466834B-BC4C-434E-BFE9-ED9E9F649529}" srcOrd="2" destOrd="0" presId="urn:microsoft.com/office/officeart/2005/8/layout/vList2"/>
    <dgm:cxn modelId="{4C290351-AA42-4329-AEE1-893617409EBC}" type="presParOf" srcId="{B77DC180-8A45-430E-BC4C-DA5816CFD975}" destId="{AAB68D9C-C7A4-446B-AF43-B1659391FFEB}" srcOrd="3" destOrd="0" presId="urn:microsoft.com/office/officeart/2005/8/layout/vList2"/>
    <dgm:cxn modelId="{567D0C84-B82F-4BAC-962C-6C3A38A8BFE7}" type="presParOf" srcId="{B77DC180-8A45-430E-BC4C-DA5816CFD975}" destId="{C3F5C7D1-6539-4169-9ED3-3F7FB812159F}" srcOrd="4" destOrd="0" presId="urn:microsoft.com/office/officeart/2005/8/layout/vList2"/>
    <dgm:cxn modelId="{F91C1FE6-86E4-43D4-898A-C413E773E988}" type="presParOf" srcId="{B77DC180-8A45-430E-BC4C-DA5816CFD975}" destId="{A5E5975A-2264-4E27-9D94-989EAA025928}" srcOrd="5" destOrd="0" presId="urn:microsoft.com/office/officeart/2005/8/layout/vList2"/>
    <dgm:cxn modelId="{82F5B0C7-5053-44F7-BBA0-8E326687E869}" type="presParOf" srcId="{B77DC180-8A45-430E-BC4C-DA5816CFD975}" destId="{ADB7EAA8-B567-47D5-8C7E-8273CA97C2C2}" srcOrd="6" destOrd="0" presId="urn:microsoft.com/office/officeart/2005/8/layout/vList2"/>
    <dgm:cxn modelId="{0E090A6C-7588-46C2-A0F0-B90764705781}" type="presParOf" srcId="{B77DC180-8A45-430E-BC4C-DA5816CFD975}" destId="{77D91C89-8379-4566-919D-63CF97BB3BC8}" srcOrd="7" destOrd="0" presId="urn:microsoft.com/office/officeart/2005/8/layout/vList2"/>
    <dgm:cxn modelId="{589BC420-AE1F-4DFA-A7CC-78D9708957D8}" type="presParOf" srcId="{B77DC180-8A45-430E-BC4C-DA5816CFD975}" destId="{BBAD9520-CA6A-4776-B9A4-F94767DD960F}" srcOrd="8" destOrd="0" presId="urn:microsoft.com/office/officeart/2005/8/layout/vList2"/>
    <dgm:cxn modelId="{0CE54452-CC94-479D-A4DA-F344E4CDBA7B}" type="presParOf" srcId="{B77DC180-8A45-430E-BC4C-DA5816CFD975}" destId="{2D35B5CB-DFD4-46C1-87A8-AA08C53AD587}" srcOrd="9" destOrd="0" presId="urn:microsoft.com/office/officeart/2005/8/layout/vList2"/>
    <dgm:cxn modelId="{8D933922-6A23-4E91-ADA4-5C0AB2E1BBF7}" type="presParOf" srcId="{B77DC180-8A45-430E-BC4C-DA5816CFD975}" destId="{4A66A548-F604-4C32-A0D0-590AC153A528}" srcOrd="10" destOrd="0" presId="urn:microsoft.com/office/officeart/2005/8/layout/vList2"/>
    <dgm:cxn modelId="{B10BD56F-AFC2-4031-99D1-797D28524F75}" type="presParOf" srcId="{B77DC180-8A45-430E-BC4C-DA5816CFD975}" destId="{654EA853-0D18-46F7-9B08-9CAEBC4ECEF5}" srcOrd="11" destOrd="0" presId="urn:microsoft.com/office/officeart/2005/8/layout/vList2"/>
    <dgm:cxn modelId="{B5787BA6-8BAD-4BE6-B462-FE51F07CD30D}" type="presParOf" srcId="{B77DC180-8A45-430E-BC4C-DA5816CFD975}" destId="{373A31DC-BD68-4117-9977-A20A4505C7A8}" srcOrd="12" destOrd="0" presId="urn:microsoft.com/office/officeart/2005/8/layout/vList2"/>
    <dgm:cxn modelId="{44E4DA6C-40AA-4E87-B0EE-0A51328C3A71}" type="presParOf" srcId="{B77DC180-8A45-430E-BC4C-DA5816CFD975}" destId="{5B0050F2-5640-42B4-BAC8-8FFEE29C7B9F}" srcOrd="13" destOrd="0" presId="urn:microsoft.com/office/officeart/2005/8/layout/vList2"/>
    <dgm:cxn modelId="{5332B308-2395-496C-8F0F-D79519744EB0}" type="presParOf" srcId="{B77DC180-8A45-430E-BC4C-DA5816CFD975}" destId="{17552BE3-D620-4C98-A06D-7907D89F76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21835A-B173-4AA7-99D3-5BEEEAAA49D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E7FA244-B39F-41E2-A1C8-07D2F6F42E78}">
      <dgm:prSet/>
      <dgm:spPr/>
      <dgm:t>
        <a:bodyPr/>
        <a:lstStyle/>
        <a:p>
          <a:r>
            <a:rPr lang="en-US"/>
            <a:t>Standardized Evacuation Procedures</a:t>
          </a:r>
        </a:p>
      </dgm:t>
    </dgm:pt>
    <dgm:pt modelId="{40A689EE-4675-44C8-B274-97D22787EBAA}" type="parTrans" cxnId="{A8A47A6D-7EAD-46BB-B440-C5E8D5F3FD59}">
      <dgm:prSet/>
      <dgm:spPr/>
      <dgm:t>
        <a:bodyPr/>
        <a:lstStyle/>
        <a:p>
          <a:endParaRPr lang="en-US"/>
        </a:p>
      </dgm:t>
    </dgm:pt>
    <dgm:pt modelId="{2F7E7CB1-0833-4785-8C95-383D16FBEB6A}" type="sibTrans" cxnId="{A8A47A6D-7EAD-46BB-B440-C5E8D5F3FD59}">
      <dgm:prSet/>
      <dgm:spPr/>
      <dgm:t>
        <a:bodyPr/>
        <a:lstStyle/>
        <a:p>
          <a:endParaRPr lang="en-US"/>
        </a:p>
      </dgm:t>
    </dgm:pt>
    <dgm:pt modelId="{4861FD53-3DBF-40A9-A086-4672CC0AA609}">
      <dgm:prSet/>
      <dgm:spPr/>
      <dgm:t>
        <a:bodyPr/>
        <a:lstStyle/>
        <a:p>
          <a:r>
            <a:rPr lang="en-US" dirty="0"/>
            <a:t>Greater reliance on timely weather data and forecasting</a:t>
          </a:r>
        </a:p>
      </dgm:t>
    </dgm:pt>
    <dgm:pt modelId="{6AD379C5-0559-4B0A-8FE3-A83C035A5BD4}" type="parTrans" cxnId="{E8FC1314-5EBF-49F7-B4D8-EA9EBE8D803D}">
      <dgm:prSet/>
      <dgm:spPr/>
      <dgm:t>
        <a:bodyPr/>
        <a:lstStyle/>
        <a:p>
          <a:endParaRPr lang="en-US"/>
        </a:p>
      </dgm:t>
    </dgm:pt>
    <dgm:pt modelId="{DD8C0A26-9333-4FDD-B53B-B228A2D82AEA}" type="sibTrans" cxnId="{E8FC1314-5EBF-49F7-B4D8-EA9EBE8D803D}">
      <dgm:prSet/>
      <dgm:spPr/>
      <dgm:t>
        <a:bodyPr/>
        <a:lstStyle/>
        <a:p>
          <a:endParaRPr lang="en-US"/>
        </a:p>
      </dgm:t>
    </dgm:pt>
    <dgm:pt modelId="{23FBF568-326F-4DAF-B668-FDD0AB5692CF}">
      <dgm:prSet/>
      <dgm:spPr/>
      <dgm:t>
        <a:bodyPr/>
        <a:lstStyle/>
        <a:p>
          <a:r>
            <a:rPr lang="en-US"/>
            <a:t>Santa Ana Wind Threat Index</a:t>
          </a:r>
        </a:p>
      </dgm:t>
    </dgm:pt>
    <dgm:pt modelId="{9F63D7D4-6666-4117-B24C-11722FD4BF0E}" type="parTrans" cxnId="{E93F4D3E-4BE8-400C-9DC2-F306D0D10E93}">
      <dgm:prSet/>
      <dgm:spPr/>
      <dgm:t>
        <a:bodyPr/>
        <a:lstStyle/>
        <a:p>
          <a:endParaRPr lang="en-US"/>
        </a:p>
      </dgm:t>
    </dgm:pt>
    <dgm:pt modelId="{C1B45E46-D496-4804-A7F5-9D7519717B9F}" type="sibTrans" cxnId="{E93F4D3E-4BE8-400C-9DC2-F306D0D10E93}">
      <dgm:prSet/>
      <dgm:spPr/>
      <dgm:t>
        <a:bodyPr/>
        <a:lstStyle/>
        <a:p>
          <a:endParaRPr lang="en-US"/>
        </a:p>
      </dgm:t>
    </dgm:pt>
    <dgm:pt modelId="{C779C028-B04C-4ABE-A61A-805809DAFE3A}">
      <dgm:prSet/>
      <dgm:spPr/>
      <dgm:t>
        <a:bodyPr/>
        <a:lstStyle/>
        <a:p>
          <a:r>
            <a:rPr lang="en-US"/>
            <a:t>Significant Shift to focusing on the fire before it occurs</a:t>
          </a:r>
        </a:p>
      </dgm:t>
    </dgm:pt>
    <dgm:pt modelId="{EF48B44C-2DF4-43BA-ABC2-E76C936AB391}" type="parTrans" cxnId="{F79F374A-979F-4B6E-A8F1-C7FFB2020042}">
      <dgm:prSet/>
      <dgm:spPr/>
      <dgm:t>
        <a:bodyPr/>
        <a:lstStyle/>
        <a:p>
          <a:endParaRPr lang="en-US"/>
        </a:p>
      </dgm:t>
    </dgm:pt>
    <dgm:pt modelId="{57BE82BB-2532-41EC-A52A-8FCFCBA7A4F4}" type="sibTrans" cxnId="{F79F374A-979F-4B6E-A8F1-C7FFB2020042}">
      <dgm:prSet/>
      <dgm:spPr/>
      <dgm:t>
        <a:bodyPr/>
        <a:lstStyle/>
        <a:p>
          <a:endParaRPr lang="en-US"/>
        </a:p>
      </dgm:t>
    </dgm:pt>
    <dgm:pt modelId="{B568D835-1738-4EEE-B67F-1CDD9CD2BD5E}">
      <dgm:prSet/>
      <dgm:spPr/>
      <dgm:t>
        <a:bodyPr/>
        <a:lstStyle/>
        <a:p>
          <a:r>
            <a:rPr lang="en-US" dirty="0"/>
            <a:t>Consolidation of functions under Community Risk Reduction (No more </a:t>
          </a:r>
          <a:r>
            <a:rPr lang="en-US" dirty="0" err="1"/>
            <a:t>siloing</a:t>
          </a:r>
          <a:r>
            <a:rPr lang="en-US" dirty="0"/>
            <a:t>)</a:t>
          </a:r>
        </a:p>
      </dgm:t>
    </dgm:pt>
    <dgm:pt modelId="{8B9D4041-144C-45E7-AF99-3DFA841CF02F}" type="parTrans" cxnId="{89EAB8D5-4B64-43BE-ABE5-74BA64034A12}">
      <dgm:prSet/>
      <dgm:spPr/>
      <dgm:t>
        <a:bodyPr/>
        <a:lstStyle/>
        <a:p>
          <a:endParaRPr lang="en-US"/>
        </a:p>
      </dgm:t>
    </dgm:pt>
    <dgm:pt modelId="{73A48113-227C-4F9D-9280-4976E9EF03F0}" type="sibTrans" cxnId="{89EAB8D5-4B64-43BE-ABE5-74BA64034A12}">
      <dgm:prSet/>
      <dgm:spPr/>
      <dgm:t>
        <a:bodyPr/>
        <a:lstStyle/>
        <a:p>
          <a:endParaRPr lang="en-US"/>
        </a:p>
      </dgm:t>
    </dgm:pt>
    <dgm:pt modelId="{0D7A3810-475B-4FA4-9257-2F67DC147A6C}">
      <dgm:prSet/>
      <dgm:spPr/>
      <dgm:t>
        <a:bodyPr/>
        <a:lstStyle/>
        <a:p>
          <a:r>
            <a:rPr lang="en-US" dirty="0"/>
            <a:t>Pre Fire Division</a:t>
          </a:r>
        </a:p>
      </dgm:t>
    </dgm:pt>
    <dgm:pt modelId="{16E7C875-2535-4C7D-A2A0-3E71EBDEE371}" type="parTrans" cxnId="{B9D5C5D7-CDDD-48D6-BF6D-64648663BCD1}">
      <dgm:prSet/>
      <dgm:spPr/>
      <dgm:t>
        <a:bodyPr/>
        <a:lstStyle/>
        <a:p>
          <a:endParaRPr lang="en-US"/>
        </a:p>
      </dgm:t>
    </dgm:pt>
    <dgm:pt modelId="{DF9AE760-06DC-4E61-A85E-C52397D9CB85}" type="sibTrans" cxnId="{B9D5C5D7-CDDD-48D6-BF6D-64648663BCD1}">
      <dgm:prSet/>
      <dgm:spPr/>
      <dgm:t>
        <a:bodyPr/>
        <a:lstStyle/>
        <a:p>
          <a:endParaRPr lang="en-US"/>
        </a:p>
      </dgm:t>
    </dgm:pt>
    <dgm:pt modelId="{9C5681FB-0431-4B02-A16C-A22FF9A66E82}">
      <dgm:prSet/>
      <dgm:spPr/>
      <dgm:t>
        <a:bodyPr/>
        <a:lstStyle/>
        <a:p>
          <a:r>
            <a:rPr lang="en-US" dirty="0"/>
            <a:t>County Fire Marshall</a:t>
          </a:r>
        </a:p>
      </dgm:t>
    </dgm:pt>
    <dgm:pt modelId="{7836B827-6D60-46D1-9AAA-7982F1DD6481}" type="parTrans" cxnId="{99009D9D-3652-4802-A448-3A08ADF95BF3}">
      <dgm:prSet/>
      <dgm:spPr/>
      <dgm:t>
        <a:bodyPr/>
        <a:lstStyle/>
        <a:p>
          <a:endParaRPr lang="en-US"/>
        </a:p>
      </dgm:t>
    </dgm:pt>
    <dgm:pt modelId="{6275273B-26AF-4310-B8B9-659D46A27A6E}" type="sibTrans" cxnId="{99009D9D-3652-4802-A448-3A08ADF95BF3}">
      <dgm:prSet/>
      <dgm:spPr/>
      <dgm:t>
        <a:bodyPr/>
        <a:lstStyle/>
        <a:p>
          <a:endParaRPr lang="en-US"/>
        </a:p>
      </dgm:t>
    </dgm:pt>
    <dgm:pt modelId="{35794062-5846-4146-A76E-E20BA37CEB09}">
      <dgm:prSet/>
      <dgm:spPr/>
      <dgm:t>
        <a:bodyPr/>
        <a:lstStyle/>
        <a:p>
          <a:r>
            <a:rPr lang="en-US"/>
            <a:t>Law Enforcement</a:t>
          </a:r>
        </a:p>
      </dgm:t>
    </dgm:pt>
    <dgm:pt modelId="{4BF88EF0-AE99-4173-8B68-527624C6222E}" type="parTrans" cxnId="{5CE60840-C87F-426B-9E40-2FA7985B153A}">
      <dgm:prSet/>
      <dgm:spPr/>
      <dgm:t>
        <a:bodyPr/>
        <a:lstStyle/>
        <a:p>
          <a:endParaRPr lang="en-US"/>
        </a:p>
      </dgm:t>
    </dgm:pt>
    <dgm:pt modelId="{BC47D4C4-12C9-48BB-B4C2-31FA9FE070F8}" type="sibTrans" cxnId="{5CE60840-C87F-426B-9E40-2FA7985B153A}">
      <dgm:prSet/>
      <dgm:spPr/>
      <dgm:t>
        <a:bodyPr/>
        <a:lstStyle/>
        <a:p>
          <a:endParaRPr lang="en-US"/>
        </a:p>
      </dgm:t>
    </dgm:pt>
    <dgm:pt modelId="{6E53C190-EB0C-4045-A947-29464C06801F}">
      <dgm:prSet/>
      <dgm:spPr/>
      <dgm:t>
        <a:bodyPr/>
        <a:lstStyle/>
        <a:p>
          <a:r>
            <a:rPr lang="en-US" dirty="0"/>
            <a:t>Community Education</a:t>
          </a:r>
        </a:p>
      </dgm:t>
    </dgm:pt>
    <dgm:pt modelId="{FDCC5838-9126-4E67-9067-EF39277B2037}" type="parTrans" cxnId="{E8978083-6CD8-486C-97BB-848B5752BFBF}">
      <dgm:prSet/>
      <dgm:spPr/>
      <dgm:t>
        <a:bodyPr/>
        <a:lstStyle/>
        <a:p>
          <a:endParaRPr lang="en-US"/>
        </a:p>
      </dgm:t>
    </dgm:pt>
    <dgm:pt modelId="{E88B2ADE-4B72-4543-8499-29361F6C5B28}" type="sibTrans" cxnId="{E8978083-6CD8-486C-97BB-848B5752BFBF}">
      <dgm:prSet/>
      <dgm:spPr/>
      <dgm:t>
        <a:bodyPr/>
        <a:lstStyle/>
        <a:p>
          <a:endParaRPr lang="en-US"/>
        </a:p>
      </dgm:t>
    </dgm:pt>
    <dgm:pt modelId="{4515A078-7BDB-408A-84FB-ADF8FA465B5F}">
      <dgm:prSet/>
      <dgm:spPr/>
      <dgm:t>
        <a:bodyPr/>
        <a:lstStyle/>
        <a:p>
          <a:r>
            <a:rPr lang="en-US" dirty="0"/>
            <a:t>GIS and Data Analysis Unit</a:t>
          </a:r>
        </a:p>
      </dgm:t>
    </dgm:pt>
    <dgm:pt modelId="{81BDD59B-3A9A-4128-8720-37E53E3E765A}" type="parTrans" cxnId="{43263833-B577-496B-A7C0-E7258A6C6125}">
      <dgm:prSet/>
      <dgm:spPr/>
      <dgm:t>
        <a:bodyPr/>
        <a:lstStyle/>
        <a:p>
          <a:endParaRPr lang="en-US"/>
        </a:p>
      </dgm:t>
    </dgm:pt>
    <dgm:pt modelId="{0CACEEFF-014E-469A-A9A0-CA8DC6A27A98}" type="sibTrans" cxnId="{43263833-B577-496B-A7C0-E7258A6C6125}">
      <dgm:prSet/>
      <dgm:spPr/>
      <dgm:t>
        <a:bodyPr/>
        <a:lstStyle/>
        <a:p>
          <a:endParaRPr lang="en-US"/>
        </a:p>
      </dgm:t>
    </dgm:pt>
    <dgm:pt modelId="{E0C32EFB-483F-40C0-85DE-5C7288AD4B11}" type="pres">
      <dgm:prSet presAssocID="{9D21835A-B173-4AA7-99D3-5BEEEAAA49D7}" presName="linear" presStyleCnt="0">
        <dgm:presLayoutVars>
          <dgm:animLvl val="lvl"/>
          <dgm:resizeHandles val="exact"/>
        </dgm:presLayoutVars>
      </dgm:prSet>
      <dgm:spPr/>
    </dgm:pt>
    <dgm:pt modelId="{24F2EBC9-AC72-4082-B94F-3DB97E4A5061}" type="pres">
      <dgm:prSet presAssocID="{3E7FA244-B39F-41E2-A1C8-07D2F6F42E78}" presName="parentText" presStyleLbl="node1" presStyleIdx="0" presStyleCnt="4" custLinFactY="-4004" custLinFactNeighborX="0" custLinFactNeighborY="-100000">
        <dgm:presLayoutVars>
          <dgm:chMax val="0"/>
          <dgm:bulletEnabled val="1"/>
        </dgm:presLayoutVars>
      </dgm:prSet>
      <dgm:spPr/>
    </dgm:pt>
    <dgm:pt modelId="{DC331C25-8BD2-4AB4-9078-FB26D8022572}" type="pres">
      <dgm:prSet presAssocID="{2F7E7CB1-0833-4785-8C95-383D16FBEB6A}" presName="spacer" presStyleCnt="0"/>
      <dgm:spPr/>
    </dgm:pt>
    <dgm:pt modelId="{FBFAB5AA-5F25-4281-A49B-48F96E5D885D}" type="pres">
      <dgm:prSet presAssocID="{4861FD53-3DBF-40A9-A086-4672CC0AA60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B4CE0B-0AF4-4FAF-BA3A-7A405C5EB43C}" type="pres">
      <dgm:prSet presAssocID="{4861FD53-3DBF-40A9-A086-4672CC0AA609}" presName="childText" presStyleLbl="revTx" presStyleIdx="0" presStyleCnt="2">
        <dgm:presLayoutVars>
          <dgm:bulletEnabled val="1"/>
        </dgm:presLayoutVars>
      </dgm:prSet>
      <dgm:spPr/>
    </dgm:pt>
    <dgm:pt modelId="{9349BCD2-CEF8-4FC9-BD13-256CF6E011BA}" type="pres">
      <dgm:prSet presAssocID="{C779C028-B04C-4ABE-A61A-805809DAFE3A}" presName="parentText" presStyleLbl="node1" presStyleIdx="2" presStyleCnt="4" custLinFactNeighborX="0" custLinFactNeighborY="-42333">
        <dgm:presLayoutVars>
          <dgm:chMax val="0"/>
          <dgm:bulletEnabled val="1"/>
        </dgm:presLayoutVars>
      </dgm:prSet>
      <dgm:spPr/>
    </dgm:pt>
    <dgm:pt modelId="{BD812649-CD75-4772-BD00-0B33BB1A95CF}" type="pres">
      <dgm:prSet presAssocID="{57BE82BB-2532-41EC-A52A-8FCFCBA7A4F4}" presName="spacer" presStyleCnt="0"/>
      <dgm:spPr/>
    </dgm:pt>
    <dgm:pt modelId="{FEDB09F4-7072-441D-83DF-7E482EBD5177}" type="pres">
      <dgm:prSet presAssocID="{B568D835-1738-4EEE-B67F-1CDD9CD2BD5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41CA86A-D787-4318-BDDC-084170E86DD1}" type="pres">
      <dgm:prSet presAssocID="{B568D835-1738-4EEE-B67F-1CDD9CD2BD5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9C6A702-88AB-4D3B-B3DF-547E72D89CE7}" type="presOf" srcId="{C779C028-B04C-4ABE-A61A-805809DAFE3A}" destId="{9349BCD2-CEF8-4FC9-BD13-256CF6E011BA}" srcOrd="0" destOrd="0" presId="urn:microsoft.com/office/officeart/2005/8/layout/vList2"/>
    <dgm:cxn modelId="{9A5E440E-7AD7-480C-9A78-D32E716FD0E9}" type="presOf" srcId="{23FBF568-326F-4DAF-B668-FDD0AB5692CF}" destId="{4DB4CE0B-0AF4-4FAF-BA3A-7A405C5EB43C}" srcOrd="0" destOrd="0" presId="urn:microsoft.com/office/officeart/2005/8/layout/vList2"/>
    <dgm:cxn modelId="{E8FC1314-5EBF-49F7-B4D8-EA9EBE8D803D}" srcId="{9D21835A-B173-4AA7-99D3-5BEEEAAA49D7}" destId="{4861FD53-3DBF-40A9-A086-4672CC0AA609}" srcOrd="1" destOrd="0" parTransId="{6AD379C5-0559-4B0A-8FE3-A83C035A5BD4}" sibTransId="{DD8C0A26-9333-4FDD-B53B-B228A2D82AEA}"/>
    <dgm:cxn modelId="{C99F0E33-8412-4ADF-9BE6-3F1A3444D60E}" type="presOf" srcId="{B568D835-1738-4EEE-B67F-1CDD9CD2BD5E}" destId="{FEDB09F4-7072-441D-83DF-7E482EBD5177}" srcOrd="0" destOrd="0" presId="urn:microsoft.com/office/officeart/2005/8/layout/vList2"/>
    <dgm:cxn modelId="{43263833-B577-496B-A7C0-E7258A6C6125}" srcId="{B568D835-1738-4EEE-B67F-1CDD9CD2BD5E}" destId="{4515A078-7BDB-408A-84FB-ADF8FA465B5F}" srcOrd="4" destOrd="0" parTransId="{81BDD59B-3A9A-4128-8720-37E53E3E765A}" sibTransId="{0CACEEFF-014E-469A-A9A0-CA8DC6A27A98}"/>
    <dgm:cxn modelId="{B2188333-A491-4FF5-B19D-27D9DC4F5727}" type="presOf" srcId="{6E53C190-EB0C-4045-A947-29464C06801F}" destId="{741CA86A-D787-4318-BDDC-084170E86DD1}" srcOrd="0" destOrd="3" presId="urn:microsoft.com/office/officeart/2005/8/layout/vList2"/>
    <dgm:cxn modelId="{E93F4D3E-4BE8-400C-9DC2-F306D0D10E93}" srcId="{4861FD53-3DBF-40A9-A086-4672CC0AA609}" destId="{23FBF568-326F-4DAF-B668-FDD0AB5692CF}" srcOrd="0" destOrd="0" parTransId="{9F63D7D4-6666-4117-B24C-11722FD4BF0E}" sibTransId="{C1B45E46-D496-4804-A7F5-9D7519717B9F}"/>
    <dgm:cxn modelId="{5CE60840-C87F-426B-9E40-2FA7985B153A}" srcId="{B568D835-1738-4EEE-B67F-1CDD9CD2BD5E}" destId="{35794062-5846-4146-A76E-E20BA37CEB09}" srcOrd="2" destOrd="0" parTransId="{4BF88EF0-AE99-4173-8B68-527624C6222E}" sibTransId="{BC47D4C4-12C9-48BB-B4C2-31FA9FE070F8}"/>
    <dgm:cxn modelId="{F79F374A-979F-4B6E-A8F1-C7FFB2020042}" srcId="{9D21835A-B173-4AA7-99D3-5BEEEAAA49D7}" destId="{C779C028-B04C-4ABE-A61A-805809DAFE3A}" srcOrd="2" destOrd="0" parTransId="{EF48B44C-2DF4-43BA-ABC2-E76C936AB391}" sibTransId="{57BE82BB-2532-41EC-A52A-8FCFCBA7A4F4}"/>
    <dgm:cxn modelId="{62A7E74B-453B-4E38-B824-434178D3DDC5}" type="presOf" srcId="{0D7A3810-475B-4FA4-9257-2F67DC147A6C}" destId="{741CA86A-D787-4318-BDDC-084170E86DD1}" srcOrd="0" destOrd="0" presId="urn:microsoft.com/office/officeart/2005/8/layout/vList2"/>
    <dgm:cxn modelId="{A8A47A6D-7EAD-46BB-B440-C5E8D5F3FD59}" srcId="{9D21835A-B173-4AA7-99D3-5BEEEAAA49D7}" destId="{3E7FA244-B39F-41E2-A1C8-07D2F6F42E78}" srcOrd="0" destOrd="0" parTransId="{40A689EE-4675-44C8-B274-97D22787EBAA}" sibTransId="{2F7E7CB1-0833-4785-8C95-383D16FBEB6A}"/>
    <dgm:cxn modelId="{354A6154-0F09-4E54-AE2E-55883B34365D}" type="presOf" srcId="{4515A078-7BDB-408A-84FB-ADF8FA465B5F}" destId="{741CA86A-D787-4318-BDDC-084170E86DD1}" srcOrd="0" destOrd="4" presId="urn:microsoft.com/office/officeart/2005/8/layout/vList2"/>
    <dgm:cxn modelId="{E8978083-6CD8-486C-97BB-848B5752BFBF}" srcId="{B568D835-1738-4EEE-B67F-1CDD9CD2BD5E}" destId="{6E53C190-EB0C-4045-A947-29464C06801F}" srcOrd="3" destOrd="0" parTransId="{FDCC5838-9126-4E67-9067-EF39277B2037}" sibTransId="{E88B2ADE-4B72-4543-8499-29361F6C5B28}"/>
    <dgm:cxn modelId="{99009D9D-3652-4802-A448-3A08ADF95BF3}" srcId="{B568D835-1738-4EEE-B67F-1CDD9CD2BD5E}" destId="{9C5681FB-0431-4B02-A16C-A22FF9A66E82}" srcOrd="1" destOrd="0" parTransId="{7836B827-6D60-46D1-9AAA-7982F1DD6481}" sibTransId="{6275273B-26AF-4310-B8B9-659D46A27A6E}"/>
    <dgm:cxn modelId="{7385E5AC-D120-4ABA-9E2D-D84B79DBBB64}" type="presOf" srcId="{3E7FA244-B39F-41E2-A1C8-07D2F6F42E78}" destId="{24F2EBC9-AC72-4082-B94F-3DB97E4A5061}" srcOrd="0" destOrd="0" presId="urn:microsoft.com/office/officeart/2005/8/layout/vList2"/>
    <dgm:cxn modelId="{81EC81B7-CF38-4101-A680-3E34C8C44759}" type="presOf" srcId="{35794062-5846-4146-A76E-E20BA37CEB09}" destId="{741CA86A-D787-4318-BDDC-084170E86DD1}" srcOrd="0" destOrd="2" presId="urn:microsoft.com/office/officeart/2005/8/layout/vList2"/>
    <dgm:cxn modelId="{11E663BA-3570-4235-84C4-F21DC58C9590}" type="presOf" srcId="{9D21835A-B173-4AA7-99D3-5BEEEAAA49D7}" destId="{E0C32EFB-483F-40C0-85DE-5C7288AD4B11}" srcOrd="0" destOrd="0" presId="urn:microsoft.com/office/officeart/2005/8/layout/vList2"/>
    <dgm:cxn modelId="{A4FB35CB-A17F-42E8-99DF-AEBD9190CD01}" type="presOf" srcId="{4861FD53-3DBF-40A9-A086-4672CC0AA609}" destId="{FBFAB5AA-5F25-4281-A49B-48F96E5D885D}" srcOrd="0" destOrd="0" presId="urn:microsoft.com/office/officeart/2005/8/layout/vList2"/>
    <dgm:cxn modelId="{89EAB8D5-4B64-43BE-ABE5-74BA64034A12}" srcId="{9D21835A-B173-4AA7-99D3-5BEEEAAA49D7}" destId="{B568D835-1738-4EEE-B67F-1CDD9CD2BD5E}" srcOrd="3" destOrd="0" parTransId="{8B9D4041-144C-45E7-AF99-3DFA841CF02F}" sibTransId="{73A48113-227C-4F9D-9280-4976E9EF03F0}"/>
    <dgm:cxn modelId="{B9D5C5D7-CDDD-48D6-BF6D-64648663BCD1}" srcId="{B568D835-1738-4EEE-B67F-1CDD9CD2BD5E}" destId="{0D7A3810-475B-4FA4-9257-2F67DC147A6C}" srcOrd="0" destOrd="0" parTransId="{16E7C875-2535-4C7D-A2A0-3E71EBDEE371}" sibTransId="{DF9AE760-06DC-4E61-A85E-C52397D9CB85}"/>
    <dgm:cxn modelId="{525137EB-4767-45C4-98AD-D9BA29E0D138}" type="presOf" srcId="{9C5681FB-0431-4B02-A16C-A22FF9A66E82}" destId="{741CA86A-D787-4318-BDDC-084170E86DD1}" srcOrd="0" destOrd="1" presId="urn:microsoft.com/office/officeart/2005/8/layout/vList2"/>
    <dgm:cxn modelId="{D8218668-0FE5-41D6-88F9-1F4A276BB0E9}" type="presParOf" srcId="{E0C32EFB-483F-40C0-85DE-5C7288AD4B11}" destId="{24F2EBC9-AC72-4082-B94F-3DB97E4A5061}" srcOrd="0" destOrd="0" presId="urn:microsoft.com/office/officeart/2005/8/layout/vList2"/>
    <dgm:cxn modelId="{1CC4DC47-CCC0-47EF-99EF-9050572544C9}" type="presParOf" srcId="{E0C32EFB-483F-40C0-85DE-5C7288AD4B11}" destId="{DC331C25-8BD2-4AB4-9078-FB26D8022572}" srcOrd="1" destOrd="0" presId="urn:microsoft.com/office/officeart/2005/8/layout/vList2"/>
    <dgm:cxn modelId="{32CA2937-288E-4959-87B1-1A624CB0E185}" type="presParOf" srcId="{E0C32EFB-483F-40C0-85DE-5C7288AD4B11}" destId="{FBFAB5AA-5F25-4281-A49B-48F96E5D885D}" srcOrd="2" destOrd="0" presId="urn:microsoft.com/office/officeart/2005/8/layout/vList2"/>
    <dgm:cxn modelId="{3D3B00DF-78D6-4487-B7A3-D8D34E31FA50}" type="presParOf" srcId="{E0C32EFB-483F-40C0-85DE-5C7288AD4B11}" destId="{4DB4CE0B-0AF4-4FAF-BA3A-7A405C5EB43C}" srcOrd="3" destOrd="0" presId="urn:microsoft.com/office/officeart/2005/8/layout/vList2"/>
    <dgm:cxn modelId="{C929CB86-8CF6-4802-B723-BACD7B86DB4F}" type="presParOf" srcId="{E0C32EFB-483F-40C0-85DE-5C7288AD4B11}" destId="{9349BCD2-CEF8-4FC9-BD13-256CF6E011BA}" srcOrd="4" destOrd="0" presId="urn:microsoft.com/office/officeart/2005/8/layout/vList2"/>
    <dgm:cxn modelId="{A7C4ECC0-68AE-40B9-8A55-53D5549C48B0}" type="presParOf" srcId="{E0C32EFB-483F-40C0-85DE-5C7288AD4B11}" destId="{BD812649-CD75-4772-BD00-0B33BB1A95CF}" srcOrd="5" destOrd="0" presId="urn:microsoft.com/office/officeart/2005/8/layout/vList2"/>
    <dgm:cxn modelId="{A1B90D2C-8CE9-4C70-99DE-32CAF707FC7F}" type="presParOf" srcId="{E0C32EFB-483F-40C0-85DE-5C7288AD4B11}" destId="{FEDB09F4-7072-441D-83DF-7E482EBD5177}" srcOrd="6" destOrd="0" presId="urn:microsoft.com/office/officeart/2005/8/layout/vList2"/>
    <dgm:cxn modelId="{D17663A7-6FA1-4F67-9C59-236A0781473E}" type="presParOf" srcId="{E0C32EFB-483F-40C0-85DE-5C7288AD4B11}" destId="{741CA86A-D787-4318-BDDC-084170E86DD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8B924-47CA-473A-97E7-8B646928D72D}">
      <dsp:nvSpPr>
        <dsp:cNvPr id="0" name=""/>
        <dsp:cNvSpPr/>
      </dsp:nvSpPr>
      <dsp:spPr>
        <a:xfrm>
          <a:off x="0" y="0"/>
          <a:ext cx="6513603" cy="11641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+mj-lt"/>
            </a:rPr>
            <a:t>California has always had large fires</a:t>
          </a:r>
        </a:p>
      </dsp:txBody>
      <dsp:txXfrm>
        <a:off x="56828" y="56828"/>
        <a:ext cx="6399947" cy="1050481"/>
      </dsp:txXfrm>
    </dsp:sp>
    <dsp:sp modelId="{CB52645E-4F14-41DE-B3AF-BDB20CF81F52}">
      <dsp:nvSpPr>
        <dsp:cNvPr id="0" name=""/>
        <dsp:cNvSpPr/>
      </dsp:nvSpPr>
      <dsp:spPr>
        <a:xfrm>
          <a:off x="0" y="1423937"/>
          <a:ext cx="6513603" cy="9296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+mj-lt"/>
            </a:rPr>
            <a:t>“Mega”  Fires did occur but were rare events</a:t>
          </a:r>
        </a:p>
      </dsp:txBody>
      <dsp:txXfrm>
        <a:off x="45380" y="1469317"/>
        <a:ext cx="6422843" cy="838856"/>
      </dsp:txXfrm>
    </dsp:sp>
    <dsp:sp modelId="{12139EBD-6D3A-4DF4-8B7F-8A4C44E1E1C8}">
      <dsp:nvSpPr>
        <dsp:cNvPr id="0" name=""/>
        <dsp:cNvSpPr/>
      </dsp:nvSpPr>
      <dsp:spPr>
        <a:xfrm>
          <a:off x="0" y="2492325"/>
          <a:ext cx="6513603" cy="93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kern="1200" dirty="0">
              <a:latin typeface="+mj-lt"/>
            </a:rPr>
            <a:t>1970 Laguna Fire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kern="1200" dirty="0">
              <a:latin typeface="+mj-lt"/>
            </a:rPr>
            <a:t>1977Marble Cone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kern="1200" dirty="0">
              <a:latin typeface="+mj-lt"/>
            </a:rPr>
            <a:t>1320 Matilija Fire</a:t>
          </a:r>
        </a:p>
      </dsp:txBody>
      <dsp:txXfrm>
        <a:off x="0" y="2492325"/>
        <a:ext cx="6513603" cy="931499"/>
      </dsp:txXfrm>
    </dsp:sp>
    <dsp:sp modelId="{326B332A-D210-4DA4-A10C-2A1F9FC76816}">
      <dsp:nvSpPr>
        <dsp:cNvPr id="0" name=""/>
        <dsp:cNvSpPr/>
      </dsp:nvSpPr>
      <dsp:spPr>
        <a:xfrm>
          <a:off x="0" y="3515610"/>
          <a:ext cx="6513603" cy="10547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+mj-lt"/>
            </a:rPr>
            <a:t>We have also had historically damaging fires</a:t>
          </a:r>
        </a:p>
      </dsp:txBody>
      <dsp:txXfrm>
        <a:off x="51491" y="3567101"/>
        <a:ext cx="6410621" cy="951816"/>
      </dsp:txXfrm>
    </dsp:sp>
    <dsp:sp modelId="{57718428-6EEA-49C0-8139-13D0A8A3C7C2}">
      <dsp:nvSpPr>
        <dsp:cNvPr id="0" name=""/>
        <dsp:cNvSpPr/>
      </dsp:nvSpPr>
      <dsp:spPr>
        <a:xfrm>
          <a:off x="0" y="4736094"/>
          <a:ext cx="6513603" cy="93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j-lt"/>
            </a:rPr>
            <a:t>1977 Sycamore Canyon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j-lt"/>
            </a:rPr>
            <a:t>1990 Paint Fire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j-lt"/>
            </a:rPr>
            <a:t>1992 Fountain Fire</a:t>
          </a:r>
        </a:p>
      </dsp:txBody>
      <dsp:txXfrm>
        <a:off x="0" y="4736094"/>
        <a:ext cx="6513603" cy="931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8B924-47CA-473A-97E7-8B646928D72D}">
      <dsp:nvSpPr>
        <dsp:cNvPr id="0" name=""/>
        <dsp:cNvSpPr/>
      </dsp:nvSpPr>
      <dsp:spPr>
        <a:xfrm>
          <a:off x="0" y="39717"/>
          <a:ext cx="6513603" cy="17046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 2003 San Diego experienced the first Mega Damaging Fires.  We thought is was an anomaly</a:t>
          </a:r>
          <a:endParaRPr lang="en-US" sz="3100" kern="1200" dirty="0">
            <a:latin typeface="+mj-lt"/>
          </a:endParaRPr>
        </a:p>
      </dsp:txBody>
      <dsp:txXfrm>
        <a:off x="83216" y="122933"/>
        <a:ext cx="6347171" cy="1538258"/>
      </dsp:txXfrm>
    </dsp:sp>
    <dsp:sp modelId="{CB52645E-4F14-41DE-B3AF-BDB20CF81F52}">
      <dsp:nvSpPr>
        <dsp:cNvPr id="0" name=""/>
        <dsp:cNvSpPr/>
      </dsp:nvSpPr>
      <dsp:spPr>
        <a:xfrm>
          <a:off x="0" y="2086447"/>
          <a:ext cx="6513603" cy="17046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The 2007 Fires proved that 2003 was not the anomaly and was a sign of what was to come</a:t>
          </a:r>
          <a:r>
            <a:rPr lang="en-US" sz="3100" kern="1200" dirty="0">
              <a:latin typeface="+mj-lt"/>
            </a:rPr>
            <a:t> </a:t>
          </a:r>
        </a:p>
      </dsp:txBody>
      <dsp:txXfrm>
        <a:off x="83216" y="2169663"/>
        <a:ext cx="6347171" cy="1538258"/>
      </dsp:txXfrm>
    </dsp:sp>
    <dsp:sp modelId="{326B332A-D210-4DA4-A10C-2A1F9FC76816}">
      <dsp:nvSpPr>
        <dsp:cNvPr id="0" name=""/>
        <dsp:cNvSpPr/>
      </dsp:nvSpPr>
      <dsp:spPr>
        <a:xfrm>
          <a:off x="0" y="3952779"/>
          <a:ext cx="6513603" cy="17046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Since 2007 the “Mega Damaging” Fires have become routine</a:t>
          </a:r>
          <a:endParaRPr lang="en-US" sz="3100" kern="1200" dirty="0">
            <a:latin typeface="+mj-lt"/>
          </a:endParaRPr>
        </a:p>
      </dsp:txBody>
      <dsp:txXfrm>
        <a:off x="83216" y="4035995"/>
        <a:ext cx="6347171" cy="1538258"/>
      </dsp:txXfrm>
    </dsp:sp>
    <dsp:sp modelId="{57718428-6EEA-49C0-8139-13D0A8A3C7C2}">
      <dsp:nvSpPr>
        <dsp:cNvPr id="0" name=""/>
        <dsp:cNvSpPr/>
      </dsp:nvSpPr>
      <dsp:spPr>
        <a:xfrm>
          <a:off x="0" y="5332348"/>
          <a:ext cx="6513603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</dsp:txBody>
      <dsp:txXfrm>
        <a:off x="0" y="5332348"/>
        <a:ext cx="6513603" cy="513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DC694-E62E-4023-82FE-4B8501671F29}">
      <dsp:nvSpPr>
        <dsp:cNvPr id="0" name=""/>
        <dsp:cNvSpPr/>
      </dsp:nvSpPr>
      <dsp:spPr>
        <a:xfrm>
          <a:off x="0" y="0"/>
          <a:ext cx="6513603" cy="8342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San Diego had had 16 years to adapt and prepare</a:t>
          </a:r>
        </a:p>
      </dsp:txBody>
      <dsp:txXfrm>
        <a:off x="40724" y="40724"/>
        <a:ext cx="6432155" cy="752780"/>
      </dsp:txXfrm>
    </dsp:sp>
    <dsp:sp modelId="{6272D417-9174-4CEC-AE31-CAB3EC084140}">
      <dsp:nvSpPr>
        <dsp:cNvPr id="0" name=""/>
        <dsp:cNvSpPr/>
      </dsp:nvSpPr>
      <dsp:spPr>
        <a:xfrm>
          <a:off x="0" y="949278"/>
          <a:ext cx="6513603" cy="8342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There are many lessons that can be gained from our experience</a:t>
          </a:r>
        </a:p>
      </dsp:txBody>
      <dsp:txXfrm>
        <a:off x="40724" y="990002"/>
        <a:ext cx="6432155" cy="752780"/>
      </dsp:txXfrm>
    </dsp:sp>
    <dsp:sp modelId="{70A37084-AC93-464B-9848-DA5C1AC4EC53}">
      <dsp:nvSpPr>
        <dsp:cNvPr id="0" name=""/>
        <dsp:cNvSpPr/>
      </dsp:nvSpPr>
      <dsp:spPr>
        <a:xfrm>
          <a:off x="0" y="1884629"/>
          <a:ext cx="6513603" cy="8342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Although we have not had any “Mega Fires” Since 2007 San Diego continues to have a significant fire problem</a:t>
          </a:r>
        </a:p>
      </dsp:txBody>
      <dsp:txXfrm>
        <a:off x="40724" y="1925353"/>
        <a:ext cx="6432155" cy="752780"/>
      </dsp:txXfrm>
    </dsp:sp>
    <dsp:sp modelId="{A2430551-04CA-4AF9-B2DF-EA28E56235BF}">
      <dsp:nvSpPr>
        <dsp:cNvPr id="0" name=""/>
        <dsp:cNvSpPr/>
      </dsp:nvSpPr>
      <dsp:spPr>
        <a:xfrm>
          <a:off x="0" y="2748861"/>
          <a:ext cx="6513603" cy="8342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Type I Complexity Incidents</a:t>
          </a:r>
        </a:p>
      </dsp:txBody>
      <dsp:txXfrm>
        <a:off x="40724" y="2789585"/>
        <a:ext cx="6432155" cy="752780"/>
      </dsp:txXfrm>
    </dsp:sp>
    <dsp:sp modelId="{D651ADD8-72A4-4644-8CCC-8C6F41BF4AD8}">
      <dsp:nvSpPr>
        <dsp:cNvPr id="0" name=""/>
        <dsp:cNvSpPr/>
      </dsp:nvSpPr>
      <dsp:spPr>
        <a:xfrm>
          <a:off x="0" y="3806605"/>
          <a:ext cx="6513603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b="0" kern="1200" dirty="0"/>
            <a:t>May 2014 Fires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b="0" kern="1200" dirty="0"/>
            <a:t>2015 Border  Fire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b="0" kern="1200" dirty="0"/>
            <a:t>2017 Lilac Fire</a:t>
          </a:r>
        </a:p>
      </dsp:txBody>
      <dsp:txXfrm>
        <a:off x="0" y="3806605"/>
        <a:ext cx="6513603" cy="956340"/>
      </dsp:txXfrm>
    </dsp:sp>
    <dsp:sp modelId="{BE7A7CF6-217C-46F7-B45C-0CCA0ACC1B4B}">
      <dsp:nvSpPr>
        <dsp:cNvPr id="0" name=""/>
        <dsp:cNvSpPr/>
      </dsp:nvSpPr>
      <dsp:spPr>
        <a:xfrm>
          <a:off x="0" y="4949594"/>
          <a:ext cx="6513603" cy="8342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Numerous Type III Extended Attack Fires</a:t>
          </a:r>
        </a:p>
      </dsp:txBody>
      <dsp:txXfrm>
        <a:off x="40724" y="4990318"/>
        <a:ext cx="6432155" cy="752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A2273-6CD0-4BA4-9A38-9E29BB2E8C15}">
      <dsp:nvSpPr>
        <dsp:cNvPr id="0" name=""/>
        <dsp:cNvSpPr/>
      </dsp:nvSpPr>
      <dsp:spPr>
        <a:xfrm>
          <a:off x="0" y="426312"/>
          <a:ext cx="6513603" cy="1193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Wildland Fires have become a Community Disaster</a:t>
          </a:r>
        </a:p>
      </dsp:txBody>
      <dsp:txXfrm>
        <a:off x="58257" y="484569"/>
        <a:ext cx="6397089" cy="1076886"/>
      </dsp:txXfrm>
    </dsp:sp>
    <dsp:sp modelId="{4A66A548-F604-4C32-A0D0-590AC153A528}">
      <dsp:nvSpPr>
        <dsp:cNvPr id="0" name=""/>
        <dsp:cNvSpPr/>
      </dsp:nvSpPr>
      <dsp:spPr>
        <a:xfrm>
          <a:off x="0" y="1706112"/>
          <a:ext cx="6513603" cy="1193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Willdland</a:t>
          </a:r>
          <a:r>
            <a:rPr lang="en-US" sz="3000" kern="1200" dirty="0"/>
            <a:t> Fires cause sever economic loss measured in the Billions of Dollars</a:t>
          </a:r>
        </a:p>
      </dsp:txBody>
      <dsp:txXfrm>
        <a:off x="58257" y="1764369"/>
        <a:ext cx="6397089" cy="1076886"/>
      </dsp:txXfrm>
    </dsp:sp>
    <dsp:sp modelId="{373A31DC-BD68-4117-9977-A20A4505C7A8}">
      <dsp:nvSpPr>
        <dsp:cNvPr id="0" name=""/>
        <dsp:cNvSpPr/>
      </dsp:nvSpPr>
      <dsp:spPr>
        <a:xfrm>
          <a:off x="0" y="2985912"/>
          <a:ext cx="6513603" cy="1193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As good as we are we will never stop all fires, and must learn to live with fire</a:t>
          </a:r>
        </a:p>
      </dsp:txBody>
      <dsp:txXfrm>
        <a:off x="58257" y="3044169"/>
        <a:ext cx="6397089" cy="1076886"/>
      </dsp:txXfrm>
    </dsp:sp>
    <dsp:sp modelId="{17552BE3-D620-4C98-A06D-7907D89F76DE}">
      <dsp:nvSpPr>
        <dsp:cNvPr id="0" name=""/>
        <dsp:cNvSpPr/>
      </dsp:nvSpPr>
      <dsp:spPr>
        <a:xfrm>
          <a:off x="0" y="4265713"/>
          <a:ext cx="6513603" cy="1193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It takes a “village” approach</a:t>
          </a:r>
        </a:p>
      </dsp:txBody>
      <dsp:txXfrm>
        <a:off x="58257" y="4323970"/>
        <a:ext cx="6397089" cy="1076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A2273-6CD0-4BA4-9A38-9E29BB2E8C15}">
      <dsp:nvSpPr>
        <dsp:cNvPr id="0" name=""/>
        <dsp:cNvSpPr/>
      </dsp:nvSpPr>
      <dsp:spPr>
        <a:xfrm>
          <a:off x="0" y="186192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Interagency Cooperation is a must</a:t>
          </a:r>
        </a:p>
      </dsp:txBody>
      <dsp:txXfrm>
        <a:off x="30442" y="216634"/>
        <a:ext cx="6452719" cy="562726"/>
      </dsp:txXfrm>
    </dsp:sp>
    <dsp:sp modelId="{7466834B-BC4C-434E-BFE9-ED9E9F649529}">
      <dsp:nvSpPr>
        <dsp:cNvPr id="0" name=""/>
        <dsp:cNvSpPr/>
      </dsp:nvSpPr>
      <dsp:spPr>
        <a:xfrm>
          <a:off x="0" y="884682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Regionalization of Services</a:t>
          </a:r>
        </a:p>
      </dsp:txBody>
      <dsp:txXfrm>
        <a:off x="30442" y="915124"/>
        <a:ext cx="6452719" cy="562726"/>
      </dsp:txXfrm>
    </dsp:sp>
    <dsp:sp modelId="{C3F5C7D1-6539-4169-9ED3-3F7FB812159F}">
      <dsp:nvSpPr>
        <dsp:cNvPr id="0" name=""/>
        <dsp:cNvSpPr/>
      </dsp:nvSpPr>
      <dsp:spPr>
        <a:xfrm>
          <a:off x="0" y="1583172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It is no longer just a fire problem</a:t>
          </a:r>
        </a:p>
      </dsp:txBody>
      <dsp:txXfrm>
        <a:off x="30442" y="1613614"/>
        <a:ext cx="6452719" cy="562726"/>
      </dsp:txXfrm>
    </dsp:sp>
    <dsp:sp modelId="{ADB7EAA8-B567-47D5-8C7E-8273CA97C2C2}">
      <dsp:nvSpPr>
        <dsp:cNvPr id="0" name=""/>
        <dsp:cNvSpPr/>
      </dsp:nvSpPr>
      <dsp:spPr>
        <a:xfrm>
          <a:off x="0" y="2281662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Non traditional partners</a:t>
          </a:r>
        </a:p>
      </dsp:txBody>
      <dsp:txXfrm>
        <a:off x="30442" y="2312104"/>
        <a:ext cx="6452719" cy="562726"/>
      </dsp:txXfrm>
    </dsp:sp>
    <dsp:sp modelId="{BBAD9520-CA6A-4776-B9A4-F94767DD960F}">
      <dsp:nvSpPr>
        <dsp:cNvPr id="0" name=""/>
        <dsp:cNvSpPr/>
      </dsp:nvSpPr>
      <dsp:spPr>
        <a:xfrm>
          <a:off x="0" y="2980152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Increased reliance on Technology and Data</a:t>
          </a:r>
        </a:p>
      </dsp:txBody>
      <dsp:txXfrm>
        <a:off x="30442" y="3010594"/>
        <a:ext cx="6452719" cy="562726"/>
      </dsp:txXfrm>
    </dsp:sp>
    <dsp:sp modelId="{4A66A548-F604-4C32-A0D0-590AC153A528}">
      <dsp:nvSpPr>
        <dsp:cNvPr id="0" name=""/>
        <dsp:cNvSpPr/>
      </dsp:nvSpPr>
      <dsp:spPr>
        <a:xfrm>
          <a:off x="0" y="367864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Reliable and redundant Internet In Rural Areas</a:t>
          </a:r>
        </a:p>
      </dsp:txBody>
      <dsp:txXfrm>
        <a:off x="30442" y="3709085"/>
        <a:ext cx="6452719" cy="562726"/>
      </dsp:txXfrm>
    </dsp:sp>
    <dsp:sp modelId="{373A31DC-BD68-4117-9977-A20A4505C7A8}">
      <dsp:nvSpPr>
        <dsp:cNvPr id="0" name=""/>
        <dsp:cNvSpPr/>
      </dsp:nvSpPr>
      <dsp:spPr>
        <a:xfrm>
          <a:off x="0" y="437713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Situational Awareness</a:t>
          </a:r>
        </a:p>
      </dsp:txBody>
      <dsp:txXfrm>
        <a:off x="30442" y="4407575"/>
        <a:ext cx="6452719" cy="562726"/>
      </dsp:txXfrm>
    </dsp:sp>
    <dsp:sp modelId="{17552BE3-D620-4C98-A06D-7907D89F76DE}">
      <dsp:nvSpPr>
        <dsp:cNvPr id="0" name=""/>
        <dsp:cNvSpPr/>
      </dsp:nvSpPr>
      <dsp:spPr>
        <a:xfrm>
          <a:off x="0" y="5075622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Cameras and real time intelligence</a:t>
          </a:r>
        </a:p>
      </dsp:txBody>
      <dsp:txXfrm>
        <a:off x="30442" y="5106064"/>
        <a:ext cx="6452719" cy="562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2EBC9-AC72-4082-B94F-3DB97E4A5061}">
      <dsp:nvSpPr>
        <dsp:cNvPr id="0" name=""/>
        <dsp:cNvSpPr/>
      </dsp:nvSpPr>
      <dsp:spPr>
        <a:xfrm>
          <a:off x="0" y="0"/>
          <a:ext cx="6513603" cy="993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Standardized Evacuation Procedures</a:t>
          </a:r>
        </a:p>
      </dsp:txBody>
      <dsp:txXfrm>
        <a:off x="48481" y="48481"/>
        <a:ext cx="6416641" cy="896166"/>
      </dsp:txXfrm>
    </dsp:sp>
    <dsp:sp modelId="{FBFAB5AA-5F25-4281-A49B-48F96E5D885D}">
      <dsp:nvSpPr>
        <dsp:cNvPr id="0" name=""/>
        <dsp:cNvSpPr/>
      </dsp:nvSpPr>
      <dsp:spPr>
        <a:xfrm>
          <a:off x="0" y="1120996"/>
          <a:ext cx="6513603" cy="993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Greater reliance on timely weather data and forecasting</a:t>
          </a:r>
        </a:p>
      </dsp:txBody>
      <dsp:txXfrm>
        <a:off x="48481" y="1169477"/>
        <a:ext cx="6416641" cy="896166"/>
      </dsp:txXfrm>
    </dsp:sp>
    <dsp:sp modelId="{4DB4CE0B-0AF4-4FAF-BA3A-7A405C5EB43C}">
      <dsp:nvSpPr>
        <dsp:cNvPr id="0" name=""/>
        <dsp:cNvSpPr/>
      </dsp:nvSpPr>
      <dsp:spPr>
        <a:xfrm>
          <a:off x="0" y="2114125"/>
          <a:ext cx="6513603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Santa Ana Wind Threat Index</a:t>
          </a:r>
        </a:p>
      </dsp:txBody>
      <dsp:txXfrm>
        <a:off x="0" y="2114125"/>
        <a:ext cx="6513603" cy="414000"/>
      </dsp:txXfrm>
    </dsp:sp>
    <dsp:sp modelId="{9349BCD2-CEF8-4FC9-BD13-256CF6E011BA}">
      <dsp:nvSpPr>
        <dsp:cNvPr id="0" name=""/>
        <dsp:cNvSpPr/>
      </dsp:nvSpPr>
      <dsp:spPr>
        <a:xfrm>
          <a:off x="0" y="2497645"/>
          <a:ext cx="6513603" cy="993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Significant Shift to focusing on the fire before it occurs</a:t>
          </a:r>
        </a:p>
      </dsp:txBody>
      <dsp:txXfrm>
        <a:off x="48481" y="2546126"/>
        <a:ext cx="6416641" cy="896166"/>
      </dsp:txXfrm>
    </dsp:sp>
    <dsp:sp modelId="{FEDB09F4-7072-441D-83DF-7E482EBD5177}">
      <dsp:nvSpPr>
        <dsp:cNvPr id="0" name=""/>
        <dsp:cNvSpPr/>
      </dsp:nvSpPr>
      <dsp:spPr>
        <a:xfrm>
          <a:off x="0" y="3593253"/>
          <a:ext cx="6513603" cy="993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Consolidation of functions under Community Risk Reduction (No more </a:t>
          </a:r>
          <a:r>
            <a:rPr lang="en-US" sz="2500" kern="1200" dirty="0" err="1"/>
            <a:t>siloing</a:t>
          </a:r>
          <a:r>
            <a:rPr lang="en-US" sz="2500" kern="1200" dirty="0"/>
            <a:t>)</a:t>
          </a:r>
        </a:p>
      </dsp:txBody>
      <dsp:txXfrm>
        <a:off x="48481" y="3641734"/>
        <a:ext cx="6416641" cy="896166"/>
      </dsp:txXfrm>
    </dsp:sp>
    <dsp:sp modelId="{741CA86A-D787-4318-BDDC-084170E86DD1}">
      <dsp:nvSpPr>
        <dsp:cNvPr id="0" name=""/>
        <dsp:cNvSpPr/>
      </dsp:nvSpPr>
      <dsp:spPr>
        <a:xfrm>
          <a:off x="0" y="4586382"/>
          <a:ext cx="6513603" cy="170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Pre Fire Division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County Fire Marshall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Law Enforcement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Community Education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GIS and Data Analysis Unit</a:t>
          </a:r>
        </a:p>
      </dsp:txBody>
      <dsp:txXfrm>
        <a:off x="0" y="4586382"/>
        <a:ext cx="6513603" cy="1707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8C70-F69B-4D4B-9BC0-1CA4042D6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5C99F-7682-47DE-9A33-68F7B090F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0CE3-5065-470F-BDC8-626671FC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9295-5376-48DA-8047-1479A2F6543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07F02-AC08-470A-ABD6-A959ED1C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FF97F-9F5B-43CC-96B2-FC6A5BF2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B7BE-C531-4F91-908A-93E03E3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AACA-6142-4BC5-AD2D-A54FEEC0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A0261-E35C-4777-B22E-A1C988567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4BE78-A45C-4B08-92A7-50EF1AAB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9295-5376-48DA-8047-1479A2F6543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F850C-223D-4B99-9261-0BB45681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12DD8-6E2A-42B2-B8EF-936A8615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B7BE-C531-4F91-908A-93E03E3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6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0A451-B481-4446-9112-8F80A307F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88CCC-C6BE-49E8-92FB-78EA42E03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9D3F-591A-4ADB-ACE8-0D2BBE64F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9295-5376-48DA-8047-1479A2F6543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6A8D3-4B36-41DD-9F8C-400256B7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50977-CC96-4DA5-B103-1E5BCE3D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B7BE-C531-4F91-908A-93E03E3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6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33ABF-D599-4276-AF60-4351BC88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82973-3147-4827-839E-022EB9F7C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5E92E-6E08-4C4C-A20C-DD415835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9295-5376-48DA-8047-1479A2F6543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37D5E-6801-4B96-833A-013987C3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8778C-DCDE-4457-82CE-4E15191B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B7BE-C531-4F91-908A-93E03E3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4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9AC9B-A70B-4E2B-AD5E-646E200E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CC1F2-7469-4E84-9193-8F6F9BA10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4FDB2-8A1E-4B30-850E-B3985AC9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9295-5376-48DA-8047-1479A2F6543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9F9BE-2E1B-4DF0-BC69-4455A5BC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30DBC-948A-450B-8E89-C98C755C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B7BE-C531-4F91-908A-93E03E3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6CAC8-CD0D-418D-9C06-225B6C01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9AB0E-C07C-4FF8-9F0A-5E70E5C18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5B499-2901-4400-B425-FD032822A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E93C0-9A68-4B81-B7CB-13AA99C1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9295-5376-48DA-8047-1479A2F6543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A24AB-19E0-4079-A3C1-80F299FA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525E2-FA8D-4513-9429-0E38E8FF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B7BE-C531-4F91-908A-93E03E3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6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0F6E7-716B-4487-A655-3D535A18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B46E7-67B2-4392-AF1C-1E3349DB1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BD83F-B091-4DB9-B504-791DFA666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0BF0D-F154-4BCE-8D81-742D27AC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35EB5-0312-41C7-B369-8E3598321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3D552-9E4C-4D78-A449-C8E707A7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9295-5376-48DA-8047-1479A2F6543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7A0EC-DC00-4889-8A90-27C37FCF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3971B7-B2BF-4B19-93F4-FEBD827C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B7BE-C531-4F91-908A-93E03E3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6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EAD9-8899-49AE-8533-A8B7A19B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8515B-2A1C-40C3-A985-E2FA4622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9295-5376-48DA-8047-1479A2F6543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DBFC2-05BC-485C-B415-6BBC953A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BE71E-6EEF-4C45-A68A-DDAD3046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B7BE-C531-4F91-908A-93E03E3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3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B667D-9A55-4C17-A5AD-0F200F90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9295-5376-48DA-8047-1479A2F6543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B5A04-3EDB-4E25-9DBC-37E80401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17D7A-47E9-4A9D-949A-75156349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B7BE-C531-4F91-908A-93E03E3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0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5474-6B09-4357-B09C-E2DB0826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5D87-96EA-4791-9530-8D0B1C41F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4CDF1-18EF-4E91-B323-2BCD52977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46E7B-7D5F-45F5-90F7-BE8B6A5F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9295-5376-48DA-8047-1479A2F6543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DC6F8-A1B8-4D5E-8099-EC348F51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282C9-50FF-4D50-AD35-E4764733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B7BE-C531-4F91-908A-93E03E3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5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54D0-8965-4C46-87F0-36C4994A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5A35F-23BA-46A1-BA7B-9493E207A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145FB-D78D-4264-A130-4CF8D3121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80D61-FCCE-433D-A53D-D4F231E7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9295-5376-48DA-8047-1479A2F6543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53E2C-CC43-4101-9E44-89E35044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56397-8BF5-468E-81EA-57A16C29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B7BE-C531-4F91-908A-93E03E3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0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72E1F4-8766-4E18-BE51-41A0B361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80A90-DE1E-4EA7-AC65-4BCFE6B59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1A4AC-93F5-4E1F-A813-6E348E0F9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59295-5376-48DA-8047-1479A2F6543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2D593-1023-42A5-BE96-0F272B7B3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7B0C7-D064-44C3-9F69-091C77FAB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1B7BE-C531-4F91-908A-93E03E3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E5213-75F2-43DC-9CEF-D81AEAEF3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1174359"/>
            <a:ext cx="4429373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San Diego Fires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1DB77-7E02-4E0D-BA60-04A5CE0BB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18193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LESSONS LEARNED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“It Takes A Village” 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5B82EBB-F591-4678-9444-80C8E7C48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059992"/>
            <a:ext cx="4340650" cy="36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2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67B50-F311-4F43-BFE8-B01BBE3D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Have We Learned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C4ABF6-97C1-427D-9148-8D0791976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67926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128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67B50-F311-4F43-BFE8-B01BBE3D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Have We Learned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A55BB3-A537-4A2F-AF83-6AE4176C6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568220"/>
              </p:ext>
            </p:extLst>
          </p:nvPr>
        </p:nvGraphicFramePr>
        <p:xfrm>
          <a:off x="5194300" y="274320"/>
          <a:ext cx="6513604" cy="635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29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67B50-F311-4F43-BFE8-B01BBE3D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San Diego Fire History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0CCF6BDF-5FFE-42E6-A3DA-9B5480432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38560"/>
              </p:ext>
            </p:extLst>
          </p:nvPr>
        </p:nvGraphicFramePr>
        <p:xfrm>
          <a:off x="5194300" y="470924"/>
          <a:ext cx="6513604" cy="6194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74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67B50-F311-4F43-BFE8-B01BBE3D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San Diego Fire History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0CCF6BDF-5FFE-42E6-A3DA-9B5480432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3140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52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6593B-5FEE-465E-81E8-A462FA0F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Diego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Fires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1980-1999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780817-6E8B-4C53-8036-73D0BF7E5D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r="7847"/>
          <a:stretch>
            <a:fillRect/>
          </a:stretch>
        </p:blipFill>
        <p:spPr>
          <a:xfrm>
            <a:off x="4754880" y="311449"/>
            <a:ext cx="7360925" cy="627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3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882921-7623-4A2E-838D-64046C49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Diego 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Fires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2000-2017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9CAD4F-4A0B-48C0-9037-B7C52FB088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r="6525"/>
          <a:stretch>
            <a:fillRect/>
          </a:stretch>
        </p:blipFill>
        <p:spPr>
          <a:xfrm>
            <a:off x="4754880" y="311449"/>
            <a:ext cx="7437120" cy="626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7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67B50-F311-4F43-BFE8-B01BBE3D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Diego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Fires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2003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1C9638-60AF-4A27-8965-6D61C118D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311449"/>
            <a:ext cx="7406640" cy="61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67B50-F311-4F43-BFE8-B01BBE3D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Diego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Fires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2007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1C9638-60AF-4A27-8965-6D61C118D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233680"/>
            <a:ext cx="7406640" cy="62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67B50-F311-4F43-BFE8-B01BBE3D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Can We Learn From San Diego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4FD46242-B5A5-41B0-9527-8E7F4BA3B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19999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75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67B50-F311-4F43-BFE8-B01BBE3D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Have We Learned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C4ABF6-97C1-427D-9148-8D0791976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4619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269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331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San Diego Fires</vt:lpstr>
      <vt:lpstr>San Diego Fire History</vt:lpstr>
      <vt:lpstr>San Diego Fire History</vt:lpstr>
      <vt:lpstr>San Diego Fires 1980-1999</vt:lpstr>
      <vt:lpstr>San Diego  Fires 2000-2017</vt:lpstr>
      <vt:lpstr>San Diego Fires 2003</vt:lpstr>
      <vt:lpstr>San Diego Fires 2007</vt:lpstr>
      <vt:lpstr>What Can We Learn From San Diego</vt:lpstr>
      <vt:lpstr>What Have We Learned</vt:lpstr>
      <vt:lpstr>What Have We Learned</vt:lpstr>
      <vt:lpstr>What Have We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Diego Fires</dc:title>
  <dc:creator>Anthony_ Mecham</dc:creator>
  <cp:lastModifiedBy>Anthony_ Mecham</cp:lastModifiedBy>
  <cp:revision>1</cp:revision>
  <dcterms:created xsi:type="dcterms:W3CDTF">2019-03-20T14:16:34Z</dcterms:created>
  <dcterms:modified xsi:type="dcterms:W3CDTF">2019-03-20T14:18:54Z</dcterms:modified>
</cp:coreProperties>
</file>