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 id="2147483661" r:id="rId2"/>
  </p:sldMasterIdLst>
  <p:notesMasterIdLst>
    <p:notesMasterId r:id="rId16"/>
  </p:notesMasterIdLst>
  <p:handoutMasterIdLst>
    <p:handoutMasterId r:id="rId17"/>
  </p:handoutMasterIdLst>
  <p:sldIdLst>
    <p:sldId id="256" r:id="rId3"/>
    <p:sldId id="292" r:id="rId4"/>
    <p:sldId id="280" r:id="rId5"/>
    <p:sldId id="291" r:id="rId6"/>
    <p:sldId id="288" r:id="rId7"/>
    <p:sldId id="289" r:id="rId8"/>
    <p:sldId id="290" r:id="rId9"/>
    <p:sldId id="293" r:id="rId10"/>
    <p:sldId id="294" r:id="rId11"/>
    <p:sldId id="295" r:id="rId12"/>
    <p:sldId id="299" r:id="rId13"/>
    <p:sldId id="297" r:id="rId14"/>
    <p:sldId id="298" r:id="rId15"/>
  </p:sldIdLst>
  <p:sldSz cx="9144000" cy="6858000" type="screen4x3"/>
  <p:notesSz cx="7010400" cy="9296400"/>
  <p:defaultTextStyle>
    <a:defPPr>
      <a:defRPr lang="en-US"/>
    </a:defPPr>
    <a:lvl1pPr algn="ctr" rtl="0" fontAlgn="base">
      <a:spcBef>
        <a:spcPct val="50000"/>
      </a:spcBef>
      <a:spcAft>
        <a:spcPct val="0"/>
      </a:spcAft>
      <a:defRPr sz="1200" b="1" kern="1200">
        <a:solidFill>
          <a:schemeClr val="tx1"/>
        </a:solidFill>
        <a:latin typeface="Arial" pitchFamily="34" charset="0"/>
        <a:ea typeface="+mn-ea"/>
        <a:cs typeface="+mn-cs"/>
      </a:defRPr>
    </a:lvl1pPr>
    <a:lvl2pPr marL="457200" algn="ctr" rtl="0" fontAlgn="base">
      <a:spcBef>
        <a:spcPct val="50000"/>
      </a:spcBef>
      <a:spcAft>
        <a:spcPct val="0"/>
      </a:spcAft>
      <a:defRPr sz="1200" b="1" kern="1200">
        <a:solidFill>
          <a:schemeClr val="tx1"/>
        </a:solidFill>
        <a:latin typeface="Arial" pitchFamily="34" charset="0"/>
        <a:ea typeface="+mn-ea"/>
        <a:cs typeface="+mn-cs"/>
      </a:defRPr>
    </a:lvl2pPr>
    <a:lvl3pPr marL="914400" algn="ctr" rtl="0" fontAlgn="base">
      <a:spcBef>
        <a:spcPct val="50000"/>
      </a:spcBef>
      <a:spcAft>
        <a:spcPct val="0"/>
      </a:spcAft>
      <a:defRPr sz="1200" b="1" kern="1200">
        <a:solidFill>
          <a:schemeClr val="tx1"/>
        </a:solidFill>
        <a:latin typeface="Arial" pitchFamily="34" charset="0"/>
        <a:ea typeface="+mn-ea"/>
        <a:cs typeface="+mn-cs"/>
      </a:defRPr>
    </a:lvl3pPr>
    <a:lvl4pPr marL="1371600" algn="ctr" rtl="0" fontAlgn="base">
      <a:spcBef>
        <a:spcPct val="50000"/>
      </a:spcBef>
      <a:spcAft>
        <a:spcPct val="0"/>
      </a:spcAft>
      <a:defRPr sz="1200" b="1" kern="1200">
        <a:solidFill>
          <a:schemeClr val="tx1"/>
        </a:solidFill>
        <a:latin typeface="Arial" pitchFamily="34" charset="0"/>
        <a:ea typeface="+mn-ea"/>
        <a:cs typeface="+mn-cs"/>
      </a:defRPr>
    </a:lvl4pPr>
    <a:lvl5pPr marL="1828800" algn="ctr" rtl="0" fontAlgn="base">
      <a:spcBef>
        <a:spcPct val="50000"/>
      </a:spcBef>
      <a:spcAft>
        <a:spcPct val="0"/>
      </a:spcAft>
      <a:defRPr sz="1200" b="1" kern="1200">
        <a:solidFill>
          <a:schemeClr val="tx1"/>
        </a:solidFill>
        <a:latin typeface="Arial" pitchFamily="34" charset="0"/>
        <a:ea typeface="+mn-ea"/>
        <a:cs typeface="+mn-cs"/>
      </a:defRPr>
    </a:lvl5pPr>
    <a:lvl6pPr marL="2286000" algn="l" defTabSz="914400" rtl="0" eaLnBrk="1" latinLnBrk="0" hangingPunct="1">
      <a:defRPr sz="1200" b="1" kern="1200">
        <a:solidFill>
          <a:schemeClr val="tx1"/>
        </a:solidFill>
        <a:latin typeface="Arial" pitchFamily="34" charset="0"/>
        <a:ea typeface="+mn-ea"/>
        <a:cs typeface="+mn-cs"/>
      </a:defRPr>
    </a:lvl6pPr>
    <a:lvl7pPr marL="2743200" algn="l" defTabSz="914400" rtl="0" eaLnBrk="1" latinLnBrk="0" hangingPunct="1">
      <a:defRPr sz="1200" b="1" kern="1200">
        <a:solidFill>
          <a:schemeClr val="tx1"/>
        </a:solidFill>
        <a:latin typeface="Arial" pitchFamily="34" charset="0"/>
        <a:ea typeface="+mn-ea"/>
        <a:cs typeface="+mn-cs"/>
      </a:defRPr>
    </a:lvl7pPr>
    <a:lvl8pPr marL="3200400" algn="l" defTabSz="914400" rtl="0" eaLnBrk="1" latinLnBrk="0" hangingPunct="1">
      <a:defRPr sz="1200" b="1" kern="1200">
        <a:solidFill>
          <a:schemeClr val="tx1"/>
        </a:solidFill>
        <a:latin typeface="Arial" pitchFamily="34" charset="0"/>
        <a:ea typeface="+mn-ea"/>
        <a:cs typeface="+mn-cs"/>
      </a:defRPr>
    </a:lvl8pPr>
    <a:lvl9pPr marL="3657600" algn="l" defTabSz="914400" rtl="0" eaLnBrk="1" latinLnBrk="0" hangingPunct="1">
      <a:defRPr sz="1200" b="1"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6" userDrawn="1">
          <p15:clr>
            <a:srgbClr val="A4A3A4"/>
          </p15:clr>
        </p15:guide>
        <p15:guide id="2" pos="2217" userDrawn="1">
          <p15:clr>
            <a:srgbClr val="A4A3A4"/>
          </p15:clr>
        </p15:guide>
        <p15:guide id="3" orient="horz" pos="2928" userDrawn="1">
          <p15:clr>
            <a:srgbClr val="A4A3A4"/>
          </p15:clr>
        </p15:guide>
        <p15:guide id="4" pos="2209"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ndace Morey" initials="" lastIdx="7" clrIdx="0"/>
  <p:cmAuthor id="1" name="Morey, Candace" initials="CJM" lastIdx="5" clrIdx="1"/>
  <p:cmAuthor id="2" name="Younghein, Meredith L." initials="MLY" lastIdx="1" clrIdx="2"/>
  <p:cmAuthor id="3" name="pucstaff" initials="p" lastIdx="0" clrIdx="3">
    <p:extLst>
      <p:ext uri="{19B8F6BF-5375-455C-9EA6-DF929625EA0E}">
        <p15:presenceInfo xmlns:p15="http://schemas.microsoft.com/office/powerpoint/2012/main" userId="pucstaff" providerId="None"/>
      </p:ext>
    </p:extLst>
  </p:cmAuthor>
  <p:cmAuthor id="4" name=" " initials="" lastIdx="1" clrIdx="4">
    <p:extLst>
      <p:ext uri="{19B8F6BF-5375-455C-9EA6-DF929625EA0E}">
        <p15:presenceInfo xmlns:p15="http://schemas.microsoft.com/office/powerpoint/2012/main" userId="S::alison.labonte@cpuc.ca.gov::ef86fc5c-d71f-4e05-8d16-06ecabef171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83612F"/>
    <a:srgbClr val="CC0099"/>
    <a:srgbClr val="B7B882"/>
    <a:srgbClr val="3399FF"/>
    <a:srgbClr val="0066FF"/>
    <a:srgbClr val="0000FF"/>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149" autoAdjust="0"/>
    <p:restoredTop sz="91141" autoAdjust="0"/>
  </p:normalViewPr>
  <p:slideViewPr>
    <p:cSldViewPr>
      <p:cViewPr varScale="1">
        <p:scale>
          <a:sx n="79" d="100"/>
          <a:sy n="79" d="100"/>
        </p:scale>
        <p:origin x="86" y="245"/>
      </p:cViewPr>
      <p:guideLst>
        <p:guide orient="horz" pos="2160"/>
        <p:guide pos="2880"/>
      </p:guideLst>
    </p:cSldViewPr>
  </p:slideViewPr>
  <p:outlineViewPr>
    <p:cViewPr>
      <p:scale>
        <a:sx n="33" d="100"/>
        <a:sy n="33" d="100"/>
      </p:scale>
      <p:origin x="0" y="0"/>
    </p:cViewPr>
  </p:outlineViewPr>
  <p:notesTextViewPr>
    <p:cViewPr>
      <p:scale>
        <a:sx n="66" d="100"/>
        <a:sy n="66" d="100"/>
      </p:scale>
      <p:origin x="0" y="0"/>
    </p:cViewPr>
  </p:notesTextViewPr>
  <p:sorterViewPr>
    <p:cViewPr>
      <p:scale>
        <a:sx n="66" d="100"/>
        <a:sy n="66" d="100"/>
      </p:scale>
      <p:origin x="0" y="6564"/>
    </p:cViewPr>
  </p:sorterViewPr>
  <p:notesViewPr>
    <p:cSldViewPr>
      <p:cViewPr varScale="1">
        <p:scale>
          <a:sx n="55" d="100"/>
          <a:sy n="55" d="100"/>
        </p:scale>
        <p:origin x="2850" y="84"/>
      </p:cViewPr>
      <p:guideLst>
        <p:guide orient="horz" pos="2936"/>
        <p:guide pos="2217"/>
        <p:guide orient="horz" pos="2928"/>
        <p:guide pos="220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401656-2D47-4F0F-89C5-71AB3B82C639}" type="doc">
      <dgm:prSet loTypeId="urn:diagrams.loki3.com/BracketList" loCatId="list" qsTypeId="urn:microsoft.com/office/officeart/2005/8/quickstyle/simple1" qsCatId="simple" csTypeId="urn:microsoft.com/office/officeart/2005/8/colors/accent1_2" csCatId="accent1" phldr="1"/>
      <dgm:spPr/>
      <dgm:t>
        <a:bodyPr/>
        <a:lstStyle/>
        <a:p>
          <a:endParaRPr lang="en-US"/>
        </a:p>
      </dgm:t>
    </dgm:pt>
    <dgm:pt modelId="{E1E8CCC1-86DA-4983-8474-AC45FE88EC8B}" type="pres">
      <dgm:prSet presAssocID="{BE401656-2D47-4F0F-89C5-71AB3B82C639}" presName="Name0" presStyleCnt="0">
        <dgm:presLayoutVars>
          <dgm:dir/>
          <dgm:animLvl val="lvl"/>
          <dgm:resizeHandles val="exact"/>
        </dgm:presLayoutVars>
      </dgm:prSet>
      <dgm:spPr/>
      <dgm:t>
        <a:bodyPr/>
        <a:lstStyle/>
        <a:p>
          <a:endParaRPr lang="en-US"/>
        </a:p>
      </dgm:t>
    </dgm:pt>
  </dgm:ptLst>
  <dgm:cxnLst>
    <dgm:cxn modelId="{4AC25D4C-C158-4E7E-AA13-BEC92496DC25}" type="presOf" srcId="{BE401656-2D47-4F0F-89C5-71AB3B82C639}" destId="{E1E8CCC1-86DA-4983-8474-AC45FE88EC8B}" srcOrd="0" destOrd="0" presId="urn:diagrams.loki3.com/Bracke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8DACD02-4B84-4203-9B19-3CEB6D35338E}"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D9018194-51BE-4C70-ADF2-6B56E1DDDE56}">
      <dgm:prSet phldrT="[Text]" custT="1"/>
      <dgm:spPr/>
      <dgm:t>
        <a:bodyPr/>
        <a:lstStyle/>
        <a:p>
          <a:r>
            <a:rPr lang="en-US" sz="3200" b="1" dirty="0">
              <a:solidFill>
                <a:schemeClr val="accent2"/>
              </a:solidFill>
            </a:rPr>
            <a:t>California Alternate Rates for Energy (CARE) Program </a:t>
          </a:r>
          <a:r>
            <a:rPr lang="en-US" sz="3300" b="1" dirty="0">
              <a:solidFill>
                <a:schemeClr val="accent5">
                  <a:lumMod val="50000"/>
                </a:schemeClr>
              </a:solidFill>
            </a:rPr>
            <a:t/>
          </a:r>
          <a:br>
            <a:rPr lang="en-US" sz="3300" b="1" dirty="0">
              <a:solidFill>
                <a:schemeClr val="accent5">
                  <a:lumMod val="50000"/>
                </a:schemeClr>
              </a:solidFill>
            </a:rPr>
          </a:br>
          <a:endParaRPr lang="en-US" sz="3300" dirty="0"/>
        </a:p>
      </dgm:t>
    </dgm:pt>
    <dgm:pt modelId="{6CCC1686-11B0-48CA-AFCC-68B213D6931E}" type="parTrans" cxnId="{37F3A9E4-3EA6-4604-A60F-5102584B0BD0}">
      <dgm:prSet/>
      <dgm:spPr/>
      <dgm:t>
        <a:bodyPr/>
        <a:lstStyle/>
        <a:p>
          <a:endParaRPr lang="en-US"/>
        </a:p>
      </dgm:t>
    </dgm:pt>
    <dgm:pt modelId="{8D32E64A-7F70-48F7-8457-2F9D815EEA7B}" type="sibTrans" cxnId="{37F3A9E4-3EA6-4604-A60F-5102584B0BD0}">
      <dgm:prSet/>
      <dgm:spPr/>
      <dgm:t>
        <a:bodyPr/>
        <a:lstStyle/>
        <a:p>
          <a:endParaRPr lang="en-US"/>
        </a:p>
      </dgm:t>
    </dgm:pt>
    <dgm:pt modelId="{60890EF1-46E2-4050-B6C3-A3100E902D68}">
      <dgm:prSet phldrT="[Text]" custT="1"/>
      <dgm:spPr/>
      <dgm:t>
        <a:bodyPr/>
        <a:lstStyle/>
        <a:p>
          <a:r>
            <a:rPr lang="en-US" sz="3200" b="1" dirty="0">
              <a:solidFill>
                <a:schemeClr val="accent2"/>
              </a:solidFill>
            </a:rPr>
            <a:t>Measures of Energy and Household Burden from the 2016 Low Income Needs Assessment </a:t>
          </a:r>
          <a:endParaRPr lang="en-US" sz="3200" dirty="0"/>
        </a:p>
      </dgm:t>
    </dgm:pt>
    <dgm:pt modelId="{09312761-2874-451E-B745-1635850D3066}" type="parTrans" cxnId="{51580D04-A400-4584-8DA1-25E5E241E904}">
      <dgm:prSet/>
      <dgm:spPr/>
      <dgm:t>
        <a:bodyPr/>
        <a:lstStyle/>
        <a:p>
          <a:endParaRPr lang="en-US"/>
        </a:p>
      </dgm:t>
    </dgm:pt>
    <dgm:pt modelId="{B0942D24-5518-49AE-928A-8B35E1037663}" type="sibTrans" cxnId="{51580D04-A400-4584-8DA1-25E5E241E904}">
      <dgm:prSet/>
      <dgm:spPr/>
      <dgm:t>
        <a:bodyPr/>
        <a:lstStyle/>
        <a:p>
          <a:endParaRPr lang="en-US"/>
        </a:p>
      </dgm:t>
    </dgm:pt>
    <dgm:pt modelId="{18076DAF-40CA-4A28-83D8-6291AB72B84C}">
      <dgm:prSet phldrT="[Text]"/>
      <dgm:spPr/>
      <dgm:t>
        <a:bodyPr/>
        <a:lstStyle/>
        <a:p>
          <a:endParaRPr lang="en-US" b="1" dirty="0">
            <a:solidFill>
              <a:schemeClr val="accent2"/>
            </a:solidFill>
          </a:endParaRPr>
        </a:p>
      </dgm:t>
    </dgm:pt>
    <dgm:pt modelId="{4951B159-E4DF-4D7F-B2E2-9A45C252585F}" type="sibTrans" cxnId="{C2012FAC-4802-4C08-890D-DE91AEC1902D}">
      <dgm:prSet/>
      <dgm:spPr/>
      <dgm:t>
        <a:bodyPr/>
        <a:lstStyle/>
        <a:p>
          <a:endParaRPr lang="en-US"/>
        </a:p>
      </dgm:t>
    </dgm:pt>
    <dgm:pt modelId="{E64BD500-8C67-48BC-AF97-E39964274887}" type="parTrans" cxnId="{C2012FAC-4802-4C08-890D-DE91AEC1902D}">
      <dgm:prSet/>
      <dgm:spPr/>
      <dgm:t>
        <a:bodyPr/>
        <a:lstStyle/>
        <a:p>
          <a:endParaRPr lang="en-US"/>
        </a:p>
      </dgm:t>
    </dgm:pt>
    <dgm:pt modelId="{05F014DB-2B95-4566-8052-6D1DF678843C}" type="pres">
      <dgm:prSet presAssocID="{C8DACD02-4B84-4203-9B19-3CEB6D35338E}" presName="vert0" presStyleCnt="0">
        <dgm:presLayoutVars>
          <dgm:dir/>
          <dgm:animOne val="branch"/>
          <dgm:animLvl val="lvl"/>
        </dgm:presLayoutVars>
      </dgm:prSet>
      <dgm:spPr/>
      <dgm:t>
        <a:bodyPr/>
        <a:lstStyle/>
        <a:p>
          <a:endParaRPr lang="en-US"/>
        </a:p>
      </dgm:t>
    </dgm:pt>
    <dgm:pt modelId="{D0054EB6-5D19-4C8D-91BA-C695A0CEC07E}" type="pres">
      <dgm:prSet presAssocID="{18076DAF-40CA-4A28-83D8-6291AB72B84C}" presName="thickLine" presStyleLbl="alignNode1" presStyleIdx="0" presStyleCnt="1"/>
      <dgm:spPr/>
    </dgm:pt>
    <dgm:pt modelId="{0EF268C0-A392-4A2C-8BFE-AD2641A5D536}" type="pres">
      <dgm:prSet presAssocID="{18076DAF-40CA-4A28-83D8-6291AB72B84C}" presName="horz1" presStyleCnt="0"/>
      <dgm:spPr/>
    </dgm:pt>
    <dgm:pt modelId="{5F904169-9763-4527-A0CB-0ED49D52EEF5}" type="pres">
      <dgm:prSet presAssocID="{18076DAF-40CA-4A28-83D8-6291AB72B84C}" presName="tx1" presStyleLbl="revTx" presStyleIdx="0" presStyleCnt="3"/>
      <dgm:spPr/>
      <dgm:t>
        <a:bodyPr/>
        <a:lstStyle/>
        <a:p>
          <a:endParaRPr lang="en-US"/>
        </a:p>
      </dgm:t>
    </dgm:pt>
    <dgm:pt modelId="{D5E6395A-AF03-4620-BD24-FF64D93F4526}" type="pres">
      <dgm:prSet presAssocID="{18076DAF-40CA-4A28-83D8-6291AB72B84C}" presName="vert1" presStyleCnt="0"/>
      <dgm:spPr/>
    </dgm:pt>
    <dgm:pt modelId="{AD3D567F-D1D4-41F5-91AB-E4FE0DB7D292}" type="pres">
      <dgm:prSet presAssocID="{D9018194-51BE-4C70-ADF2-6B56E1DDDE56}" presName="vertSpace2a" presStyleCnt="0"/>
      <dgm:spPr/>
    </dgm:pt>
    <dgm:pt modelId="{044708D1-7B65-4915-BFDF-1AECCFC11FD7}" type="pres">
      <dgm:prSet presAssocID="{D9018194-51BE-4C70-ADF2-6B56E1DDDE56}" presName="horz2" presStyleCnt="0"/>
      <dgm:spPr/>
    </dgm:pt>
    <dgm:pt modelId="{0F8EE280-1E83-44E3-A340-29115B1CCED0}" type="pres">
      <dgm:prSet presAssocID="{D9018194-51BE-4C70-ADF2-6B56E1DDDE56}" presName="horzSpace2" presStyleCnt="0"/>
      <dgm:spPr/>
    </dgm:pt>
    <dgm:pt modelId="{8A484822-FAC9-4B41-A21D-4739FD584D61}" type="pres">
      <dgm:prSet presAssocID="{D9018194-51BE-4C70-ADF2-6B56E1DDDE56}" presName="tx2" presStyleLbl="revTx" presStyleIdx="1" presStyleCnt="3" custScaleX="188579" custScaleY="64790"/>
      <dgm:spPr/>
      <dgm:t>
        <a:bodyPr/>
        <a:lstStyle/>
        <a:p>
          <a:endParaRPr lang="en-US"/>
        </a:p>
      </dgm:t>
    </dgm:pt>
    <dgm:pt modelId="{66C31B33-D571-4CE4-A717-E5B0199B48A8}" type="pres">
      <dgm:prSet presAssocID="{D9018194-51BE-4C70-ADF2-6B56E1DDDE56}" presName="vert2" presStyleCnt="0"/>
      <dgm:spPr/>
    </dgm:pt>
    <dgm:pt modelId="{8DA1DD35-4EDF-4901-B7D3-1621A17F11F8}" type="pres">
      <dgm:prSet presAssocID="{D9018194-51BE-4C70-ADF2-6B56E1DDDE56}" presName="thinLine2b" presStyleLbl="callout" presStyleIdx="0" presStyleCnt="2"/>
      <dgm:spPr/>
    </dgm:pt>
    <dgm:pt modelId="{790D28BB-AA15-4301-A2EC-3C85DAE372FD}" type="pres">
      <dgm:prSet presAssocID="{D9018194-51BE-4C70-ADF2-6B56E1DDDE56}" presName="vertSpace2b" presStyleCnt="0"/>
      <dgm:spPr/>
    </dgm:pt>
    <dgm:pt modelId="{4F571DCD-EFEA-4F07-8F8E-7608860338A2}" type="pres">
      <dgm:prSet presAssocID="{60890EF1-46E2-4050-B6C3-A3100E902D68}" presName="horz2" presStyleCnt="0"/>
      <dgm:spPr/>
    </dgm:pt>
    <dgm:pt modelId="{EE0532FC-7C7B-4E0E-8815-38C33AD6154E}" type="pres">
      <dgm:prSet presAssocID="{60890EF1-46E2-4050-B6C3-A3100E902D68}" presName="horzSpace2" presStyleCnt="0"/>
      <dgm:spPr/>
    </dgm:pt>
    <dgm:pt modelId="{74922146-D24C-442C-AB82-106C6AABDBC6}" type="pres">
      <dgm:prSet presAssocID="{60890EF1-46E2-4050-B6C3-A3100E902D68}" presName="tx2" presStyleLbl="revTx" presStyleIdx="2" presStyleCnt="3" custScaleX="182442"/>
      <dgm:spPr/>
      <dgm:t>
        <a:bodyPr/>
        <a:lstStyle/>
        <a:p>
          <a:endParaRPr lang="en-US"/>
        </a:p>
      </dgm:t>
    </dgm:pt>
    <dgm:pt modelId="{ADE4666D-80F3-4A32-840B-68028300FDDE}" type="pres">
      <dgm:prSet presAssocID="{60890EF1-46E2-4050-B6C3-A3100E902D68}" presName="vert2" presStyleCnt="0"/>
      <dgm:spPr/>
    </dgm:pt>
    <dgm:pt modelId="{5C35625A-B554-4FDF-8866-672987EED543}" type="pres">
      <dgm:prSet presAssocID="{60890EF1-46E2-4050-B6C3-A3100E902D68}" presName="thinLine2b" presStyleLbl="callout" presStyleIdx="1" presStyleCnt="2"/>
      <dgm:spPr/>
    </dgm:pt>
    <dgm:pt modelId="{A066729C-FF4D-493B-8076-8F36827A2F9D}" type="pres">
      <dgm:prSet presAssocID="{60890EF1-46E2-4050-B6C3-A3100E902D68}" presName="vertSpace2b" presStyleCnt="0"/>
      <dgm:spPr/>
    </dgm:pt>
  </dgm:ptLst>
  <dgm:cxnLst>
    <dgm:cxn modelId="{9A9005CD-345E-48C7-BCD2-4A43FC6EAF16}" type="presOf" srcId="{D9018194-51BE-4C70-ADF2-6B56E1DDDE56}" destId="{8A484822-FAC9-4B41-A21D-4739FD584D61}" srcOrd="0" destOrd="0" presId="urn:microsoft.com/office/officeart/2008/layout/LinedList"/>
    <dgm:cxn modelId="{E6572E07-CE6F-4018-8635-3B79D3263EB9}" type="presOf" srcId="{C8DACD02-4B84-4203-9B19-3CEB6D35338E}" destId="{05F014DB-2B95-4566-8052-6D1DF678843C}" srcOrd="0" destOrd="0" presId="urn:microsoft.com/office/officeart/2008/layout/LinedList"/>
    <dgm:cxn modelId="{F342A737-0A3B-43BA-9E83-22C0479D8377}" type="presOf" srcId="{60890EF1-46E2-4050-B6C3-A3100E902D68}" destId="{74922146-D24C-442C-AB82-106C6AABDBC6}" srcOrd="0" destOrd="0" presId="urn:microsoft.com/office/officeart/2008/layout/LinedList"/>
    <dgm:cxn modelId="{21BF157E-15E6-4BAA-A86D-1AFA67B2858B}" type="presOf" srcId="{18076DAF-40CA-4A28-83D8-6291AB72B84C}" destId="{5F904169-9763-4527-A0CB-0ED49D52EEF5}" srcOrd="0" destOrd="0" presId="urn:microsoft.com/office/officeart/2008/layout/LinedList"/>
    <dgm:cxn modelId="{51580D04-A400-4584-8DA1-25E5E241E904}" srcId="{18076DAF-40CA-4A28-83D8-6291AB72B84C}" destId="{60890EF1-46E2-4050-B6C3-A3100E902D68}" srcOrd="1" destOrd="0" parTransId="{09312761-2874-451E-B745-1635850D3066}" sibTransId="{B0942D24-5518-49AE-928A-8B35E1037663}"/>
    <dgm:cxn modelId="{37F3A9E4-3EA6-4604-A60F-5102584B0BD0}" srcId="{18076DAF-40CA-4A28-83D8-6291AB72B84C}" destId="{D9018194-51BE-4C70-ADF2-6B56E1DDDE56}" srcOrd="0" destOrd="0" parTransId="{6CCC1686-11B0-48CA-AFCC-68B213D6931E}" sibTransId="{8D32E64A-7F70-48F7-8457-2F9D815EEA7B}"/>
    <dgm:cxn modelId="{C2012FAC-4802-4C08-890D-DE91AEC1902D}" srcId="{C8DACD02-4B84-4203-9B19-3CEB6D35338E}" destId="{18076DAF-40CA-4A28-83D8-6291AB72B84C}" srcOrd="0" destOrd="0" parTransId="{E64BD500-8C67-48BC-AF97-E39964274887}" sibTransId="{4951B159-E4DF-4D7F-B2E2-9A45C252585F}"/>
    <dgm:cxn modelId="{9A89B023-03AB-486D-B6E3-2B12E9E902E7}" type="presParOf" srcId="{05F014DB-2B95-4566-8052-6D1DF678843C}" destId="{D0054EB6-5D19-4C8D-91BA-C695A0CEC07E}" srcOrd="0" destOrd="0" presId="urn:microsoft.com/office/officeart/2008/layout/LinedList"/>
    <dgm:cxn modelId="{5B968077-54B5-43A5-913F-F7E262EFCE3A}" type="presParOf" srcId="{05F014DB-2B95-4566-8052-6D1DF678843C}" destId="{0EF268C0-A392-4A2C-8BFE-AD2641A5D536}" srcOrd="1" destOrd="0" presId="urn:microsoft.com/office/officeart/2008/layout/LinedList"/>
    <dgm:cxn modelId="{912D99CC-76B7-4703-AFFC-887856955614}" type="presParOf" srcId="{0EF268C0-A392-4A2C-8BFE-AD2641A5D536}" destId="{5F904169-9763-4527-A0CB-0ED49D52EEF5}" srcOrd="0" destOrd="0" presId="urn:microsoft.com/office/officeart/2008/layout/LinedList"/>
    <dgm:cxn modelId="{1D5BDA08-F82C-4258-8BA7-56847DFA3925}" type="presParOf" srcId="{0EF268C0-A392-4A2C-8BFE-AD2641A5D536}" destId="{D5E6395A-AF03-4620-BD24-FF64D93F4526}" srcOrd="1" destOrd="0" presId="urn:microsoft.com/office/officeart/2008/layout/LinedList"/>
    <dgm:cxn modelId="{F9422646-C9B7-4B11-BF65-BF1679FF1155}" type="presParOf" srcId="{D5E6395A-AF03-4620-BD24-FF64D93F4526}" destId="{AD3D567F-D1D4-41F5-91AB-E4FE0DB7D292}" srcOrd="0" destOrd="0" presId="urn:microsoft.com/office/officeart/2008/layout/LinedList"/>
    <dgm:cxn modelId="{62C4CD78-0499-4F12-A2E2-CFBAFF1B84AC}" type="presParOf" srcId="{D5E6395A-AF03-4620-BD24-FF64D93F4526}" destId="{044708D1-7B65-4915-BFDF-1AECCFC11FD7}" srcOrd="1" destOrd="0" presId="urn:microsoft.com/office/officeart/2008/layout/LinedList"/>
    <dgm:cxn modelId="{4F39407D-D9B4-4F40-B2ED-F2017FB6CDFA}" type="presParOf" srcId="{044708D1-7B65-4915-BFDF-1AECCFC11FD7}" destId="{0F8EE280-1E83-44E3-A340-29115B1CCED0}" srcOrd="0" destOrd="0" presId="urn:microsoft.com/office/officeart/2008/layout/LinedList"/>
    <dgm:cxn modelId="{E18634EB-2847-4B15-A0BC-CF3B1EDAC7AB}" type="presParOf" srcId="{044708D1-7B65-4915-BFDF-1AECCFC11FD7}" destId="{8A484822-FAC9-4B41-A21D-4739FD584D61}" srcOrd="1" destOrd="0" presId="urn:microsoft.com/office/officeart/2008/layout/LinedList"/>
    <dgm:cxn modelId="{629BA4AC-9CF3-467B-B32C-897790B4F4B2}" type="presParOf" srcId="{044708D1-7B65-4915-BFDF-1AECCFC11FD7}" destId="{66C31B33-D571-4CE4-A717-E5B0199B48A8}" srcOrd="2" destOrd="0" presId="urn:microsoft.com/office/officeart/2008/layout/LinedList"/>
    <dgm:cxn modelId="{1966F890-4CB3-4051-A9F1-79B5A4E9D6AD}" type="presParOf" srcId="{D5E6395A-AF03-4620-BD24-FF64D93F4526}" destId="{8DA1DD35-4EDF-4901-B7D3-1621A17F11F8}" srcOrd="2" destOrd="0" presId="urn:microsoft.com/office/officeart/2008/layout/LinedList"/>
    <dgm:cxn modelId="{6CED397A-DC81-474B-9AE6-EAD7F11D05B6}" type="presParOf" srcId="{D5E6395A-AF03-4620-BD24-FF64D93F4526}" destId="{790D28BB-AA15-4301-A2EC-3C85DAE372FD}" srcOrd="3" destOrd="0" presId="urn:microsoft.com/office/officeart/2008/layout/LinedList"/>
    <dgm:cxn modelId="{3AA36EB7-6CAD-490F-BD07-381330D1C63E}" type="presParOf" srcId="{D5E6395A-AF03-4620-BD24-FF64D93F4526}" destId="{4F571DCD-EFEA-4F07-8F8E-7608860338A2}" srcOrd="4" destOrd="0" presId="urn:microsoft.com/office/officeart/2008/layout/LinedList"/>
    <dgm:cxn modelId="{CFD3F2A9-CFA0-489B-8543-97183E374685}" type="presParOf" srcId="{4F571DCD-EFEA-4F07-8F8E-7608860338A2}" destId="{EE0532FC-7C7B-4E0E-8815-38C33AD6154E}" srcOrd="0" destOrd="0" presId="urn:microsoft.com/office/officeart/2008/layout/LinedList"/>
    <dgm:cxn modelId="{E05A6C27-296E-4759-863F-59F0EEBA4E51}" type="presParOf" srcId="{4F571DCD-EFEA-4F07-8F8E-7608860338A2}" destId="{74922146-D24C-442C-AB82-106C6AABDBC6}" srcOrd="1" destOrd="0" presId="urn:microsoft.com/office/officeart/2008/layout/LinedList"/>
    <dgm:cxn modelId="{E95D1C14-65C3-460D-AEBF-B26A850C8783}" type="presParOf" srcId="{4F571DCD-EFEA-4F07-8F8E-7608860338A2}" destId="{ADE4666D-80F3-4A32-840B-68028300FDDE}" srcOrd="2" destOrd="0" presId="urn:microsoft.com/office/officeart/2008/layout/LinedList"/>
    <dgm:cxn modelId="{4D13BC44-BC53-4FB2-8D9F-CCDEC3D49837}" type="presParOf" srcId="{D5E6395A-AF03-4620-BD24-FF64D93F4526}" destId="{5C35625A-B554-4FDF-8866-672987EED543}" srcOrd="5" destOrd="0" presId="urn:microsoft.com/office/officeart/2008/layout/LinedList"/>
    <dgm:cxn modelId="{ABAF1CC2-D0C3-4334-A52E-DB076436C19A}" type="presParOf" srcId="{D5E6395A-AF03-4620-BD24-FF64D93F4526}" destId="{A066729C-FF4D-493B-8076-8F36827A2F9D}" srcOrd="6" destOrd="0" presId="urn:microsoft.com/office/officeart/2008/layout/Lined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054EB6-5D19-4C8D-91BA-C695A0CEC07E}">
      <dsp:nvSpPr>
        <dsp:cNvPr id="0" name=""/>
        <dsp:cNvSpPr/>
      </dsp:nvSpPr>
      <dsp:spPr>
        <a:xfrm>
          <a:off x="0" y="0"/>
          <a:ext cx="83058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F904169-9763-4527-A0CB-0ED49D52EEF5}">
      <dsp:nvSpPr>
        <dsp:cNvPr id="0" name=""/>
        <dsp:cNvSpPr/>
      </dsp:nvSpPr>
      <dsp:spPr>
        <a:xfrm>
          <a:off x="0" y="0"/>
          <a:ext cx="979824" cy="4419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endParaRPr lang="en-US" sz="6500" b="1" kern="1200" dirty="0">
            <a:solidFill>
              <a:schemeClr val="accent2"/>
            </a:solidFill>
          </a:endParaRPr>
        </a:p>
      </dsp:txBody>
      <dsp:txXfrm>
        <a:off x="0" y="0"/>
        <a:ext cx="979824" cy="4419600"/>
      </dsp:txXfrm>
    </dsp:sp>
    <dsp:sp modelId="{8A484822-FAC9-4B41-A21D-4739FD584D61}">
      <dsp:nvSpPr>
        <dsp:cNvPr id="0" name=""/>
        <dsp:cNvSpPr/>
      </dsp:nvSpPr>
      <dsp:spPr>
        <a:xfrm>
          <a:off x="1053311" y="122790"/>
          <a:ext cx="7252394" cy="15911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lvl="0" algn="l" defTabSz="1422400">
            <a:lnSpc>
              <a:spcPct val="90000"/>
            </a:lnSpc>
            <a:spcBef>
              <a:spcPct val="0"/>
            </a:spcBef>
            <a:spcAft>
              <a:spcPct val="35000"/>
            </a:spcAft>
          </a:pPr>
          <a:r>
            <a:rPr lang="en-US" sz="3200" b="1" kern="1200" dirty="0">
              <a:solidFill>
                <a:schemeClr val="accent2"/>
              </a:solidFill>
            </a:rPr>
            <a:t>California Alternate Rates for Energy (CARE) Program </a:t>
          </a:r>
          <a:r>
            <a:rPr lang="en-US" sz="3300" b="1" kern="1200" dirty="0">
              <a:solidFill>
                <a:schemeClr val="accent5">
                  <a:lumMod val="50000"/>
                </a:schemeClr>
              </a:solidFill>
            </a:rPr>
            <a:t/>
          </a:r>
          <a:br>
            <a:rPr lang="en-US" sz="3300" b="1" kern="1200" dirty="0">
              <a:solidFill>
                <a:schemeClr val="accent5">
                  <a:lumMod val="50000"/>
                </a:schemeClr>
              </a:solidFill>
            </a:rPr>
          </a:br>
          <a:endParaRPr lang="en-US" sz="3300" kern="1200" dirty="0"/>
        </a:p>
      </dsp:txBody>
      <dsp:txXfrm>
        <a:off x="1053311" y="122790"/>
        <a:ext cx="7252394" cy="1591121"/>
      </dsp:txXfrm>
    </dsp:sp>
    <dsp:sp modelId="{8DA1DD35-4EDF-4901-B7D3-1621A17F11F8}">
      <dsp:nvSpPr>
        <dsp:cNvPr id="0" name=""/>
        <dsp:cNvSpPr/>
      </dsp:nvSpPr>
      <dsp:spPr>
        <a:xfrm>
          <a:off x="979824" y="1713911"/>
          <a:ext cx="3919299"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4922146-D24C-442C-AB82-106C6AABDBC6}">
      <dsp:nvSpPr>
        <dsp:cNvPr id="0" name=""/>
        <dsp:cNvSpPr/>
      </dsp:nvSpPr>
      <dsp:spPr>
        <a:xfrm>
          <a:off x="1053311" y="1836702"/>
          <a:ext cx="7016377" cy="24558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lvl="0" algn="l" defTabSz="1422400">
            <a:lnSpc>
              <a:spcPct val="90000"/>
            </a:lnSpc>
            <a:spcBef>
              <a:spcPct val="0"/>
            </a:spcBef>
            <a:spcAft>
              <a:spcPct val="35000"/>
            </a:spcAft>
          </a:pPr>
          <a:r>
            <a:rPr lang="en-US" sz="3200" b="1" kern="1200" dirty="0">
              <a:solidFill>
                <a:schemeClr val="accent2"/>
              </a:solidFill>
            </a:rPr>
            <a:t>Measures of Energy and Household Burden from the 2016 Low Income Needs Assessment </a:t>
          </a:r>
          <a:endParaRPr lang="en-US" sz="3200" kern="1200" dirty="0"/>
        </a:p>
      </dsp:txBody>
      <dsp:txXfrm>
        <a:off x="1053311" y="1836702"/>
        <a:ext cx="7016377" cy="2455812"/>
      </dsp:txXfrm>
    </dsp:sp>
    <dsp:sp modelId="{5C35625A-B554-4FDF-8866-672987EED543}">
      <dsp:nvSpPr>
        <dsp:cNvPr id="0" name=""/>
        <dsp:cNvSpPr/>
      </dsp:nvSpPr>
      <dsp:spPr>
        <a:xfrm>
          <a:off x="979824" y="4292515"/>
          <a:ext cx="3919299"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4434" name="Rectangle 2"/>
          <p:cNvSpPr>
            <a:spLocks noGrp="1" noChangeArrowheads="1"/>
          </p:cNvSpPr>
          <p:nvPr>
            <p:ph type="hdr" sz="quarter"/>
          </p:nvPr>
        </p:nvSpPr>
        <p:spPr bwMode="auto">
          <a:xfrm>
            <a:off x="3" y="0"/>
            <a:ext cx="3038649" cy="465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22" tIns="46111" rIns="92222" bIns="46111" numCol="1" anchor="t" anchorCtr="0" compatLnSpc="1">
            <a:prstTxWarp prst="textNoShape">
              <a:avLst/>
            </a:prstTxWarp>
          </a:bodyPr>
          <a:lstStyle>
            <a:lvl1pPr algn="l">
              <a:spcBef>
                <a:spcPct val="0"/>
              </a:spcBef>
              <a:defRPr b="0">
                <a:latin typeface="Arial" charset="0"/>
              </a:defRPr>
            </a:lvl1pPr>
          </a:lstStyle>
          <a:p>
            <a:pPr>
              <a:defRPr/>
            </a:pPr>
            <a:endParaRPr lang="en-US" altLang="en-US" dirty="0"/>
          </a:p>
        </p:txBody>
      </p:sp>
      <p:sp>
        <p:nvSpPr>
          <p:cNvPr id="274435" name="Rectangle 3"/>
          <p:cNvSpPr>
            <a:spLocks noGrp="1" noChangeArrowheads="1"/>
          </p:cNvSpPr>
          <p:nvPr>
            <p:ph type="dt" sz="quarter" idx="1"/>
          </p:nvPr>
        </p:nvSpPr>
        <p:spPr bwMode="auto">
          <a:xfrm>
            <a:off x="3970135" y="0"/>
            <a:ext cx="3038648" cy="465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22" tIns="46111" rIns="92222" bIns="46111" numCol="1" anchor="t" anchorCtr="0" compatLnSpc="1">
            <a:prstTxWarp prst="textNoShape">
              <a:avLst/>
            </a:prstTxWarp>
          </a:bodyPr>
          <a:lstStyle>
            <a:lvl1pPr algn="r">
              <a:spcBef>
                <a:spcPct val="0"/>
              </a:spcBef>
              <a:defRPr b="0">
                <a:latin typeface="Arial" charset="0"/>
              </a:defRPr>
            </a:lvl1pPr>
          </a:lstStyle>
          <a:p>
            <a:pPr>
              <a:defRPr/>
            </a:pPr>
            <a:endParaRPr lang="en-US" altLang="en-US" dirty="0"/>
          </a:p>
        </p:txBody>
      </p:sp>
      <p:sp>
        <p:nvSpPr>
          <p:cNvPr id="274436" name="Rectangle 4"/>
          <p:cNvSpPr>
            <a:spLocks noGrp="1" noChangeArrowheads="1"/>
          </p:cNvSpPr>
          <p:nvPr>
            <p:ph type="ftr" sz="quarter" idx="2"/>
          </p:nvPr>
        </p:nvSpPr>
        <p:spPr bwMode="auto">
          <a:xfrm>
            <a:off x="3" y="8829675"/>
            <a:ext cx="3038649" cy="465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22" tIns="46111" rIns="92222" bIns="46111" numCol="1" anchor="b" anchorCtr="0" compatLnSpc="1">
            <a:prstTxWarp prst="textNoShape">
              <a:avLst/>
            </a:prstTxWarp>
          </a:bodyPr>
          <a:lstStyle>
            <a:lvl1pPr algn="l">
              <a:spcBef>
                <a:spcPct val="0"/>
              </a:spcBef>
              <a:defRPr b="0">
                <a:latin typeface="Arial" charset="0"/>
              </a:defRPr>
            </a:lvl1pPr>
          </a:lstStyle>
          <a:p>
            <a:pPr>
              <a:defRPr/>
            </a:pPr>
            <a:endParaRPr lang="en-US" altLang="en-US" dirty="0"/>
          </a:p>
        </p:txBody>
      </p:sp>
      <p:sp>
        <p:nvSpPr>
          <p:cNvPr id="274437" name="Rectangle 5"/>
          <p:cNvSpPr>
            <a:spLocks noGrp="1" noChangeArrowheads="1"/>
          </p:cNvSpPr>
          <p:nvPr>
            <p:ph type="sldNum" sz="quarter" idx="3"/>
          </p:nvPr>
        </p:nvSpPr>
        <p:spPr bwMode="auto">
          <a:xfrm>
            <a:off x="3970135" y="8829675"/>
            <a:ext cx="3038648" cy="465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22" tIns="46111" rIns="92222" bIns="46111" numCol="1" anchor="b" anchorCtr="0" compatLnSpc="1">
            <a:prstTxWarp prst="textNoShape">
              <a:avLst/>
            </a:prstTxWarp>
          </a:bodyPr>
          <a:lstStyle>
            <a:lvl1pPr algn="r">
              <a:spcBef>
                <a:spcPct val="0"/>
              </a:spcBef>
              <a:defRPr b="0">
                <a:latin typeface="Arial" charset="0"/>
              </a:defRPr>
            </a:lvl1pPr>
          </a:lstStyle>
          <a:p>
            <a:pPr>
              <a:defRPr/>
            </a:pPr>
            <a:fld id="{6F5CBCFC-43F4-4E3A-B554-CEF37E87A8FD}" type="slidenum">
              <a:rPr lang="en-US" altLang="en-US"/>
              <a:pPr>
                <a:defRPr/>
              </a:pPr>
              <a:t>‹#›</a:t>
            </a:fld>
            <a:endParaRPr lang="en-US" altLang="en-US" dirty="0"/>
          </a:p>
        </p:txBody>
      </p:sp>
    </p:spTree>
    <p:extLst>
      <p:ext uri="{BB962C8B-B14F-4D97-AF65-F5344CB8AC3E}">
        <p14:creationId xmlns:p14="http://schemas.microsoft.com/office/powerpoint/2010/main" val="21443986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2" y="0"/>
            <a:ext cx="3037031" cy="463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968" tIns="46984" rIns="93968" bIns="46984" numCol="1" anchor="t" anchorCtr="0" compatLnSpc="1">
            <a:prstTxWarp prst="textNoShape">
              <a:avLst/>
            </a:prstTxWarp>
          </a:bodyPr>
          <a:lstStyle>
            <a:lvl1pPr algn="l" defTabSz="939832">
              <a:spcBef>
                <a:spcPct val="0"/>
              </a:spcBef>
              <a:defRPr b="0">
                <a:latin typeface="Arial" charset="0"/>
              </a:defRPr>
            </a:lvl1pPr>
          </a:lstStyle>
          <a:p>
            <a:pPr>
              <a:defRPr/>
            </a:pPr>
            <a:endParaRPr lang="en-US" altLang="en-US" dirty="0"/>
          </a:p>
        </p:txBody>
      </p:sp>
      <p:sp>
        <p:nvSpPr>
          <p:cNvPr id="13315" name="Rectangle 3"/>
          <p:cNvSpPr>
            <a:spLocks noGrp="1" noChangeArrowheads="1"/>
          </p:cNvSpPr>
          <p:nvPr>
            <p:ph type="dt" idx="1"/>
          </p:nvPr>
        </p:nvSpPr>
        <p:spPr bwMode="auto">
          <a:xfrm>
            <a:off x="3971754" y="0"/>
            <a:ext cx="3037031" cy="463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968" tIns="46984" rIns="93968" bIns="46984" numCol="1" anchor="t" anchorCtr="0" compatLnSpc="1">
            <a:prstTxWarp prst="textNoShape">
              <a:avLst/>
            </a:prstTxWarp>
          </a:bodyPr>
          <a:lstStyle>
            <a:lvl1pPr algn="r" defTabSz="939832">
              <a:spcBef>
                <a:spcPct val="0"/>
              </a:spcBef>
              <a:defRPr b="0">
                <a:latin typeface="Arial" charset="0"/>
              </a:defRPr>
            </a:lvl1pPr>
          </a:lstStyle>
          <a:p>
            <a:pPr>
              <a:defRPr/>
            </a:pPr>
            <a:endParaRPr lang="en-US" altLang="en-US" dirty="0"/>
          </a:p>
        </p:txBody>
      </p:sp>
      <p:sp>
        <p:nvSpPr>
          <p:cNvPr id="56324"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3317" name="Rectangle 5"/>
          <p:cNvSpPr>
            <a:spLocks noGrp="1" noChangeArrowheads="1"/>
          </p:cNvSpPr>
          <p:nvPr>
            <p:ph type="body" sz="quarter" idx="3"/>
          </p:nvPr>
        </p:nvSpPr>
        <p:spPr bwMode="auto">
          <a:xfrm>
            <a:off x="701851" y="4416427"/>
            <a:ext cx="5606703" cy="4181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968" tIns="46984" rIns="93968" bIns="46984" numCol="1" anchor="t" anchorCtr="0" compatLnSpc="1">
            <a:prstTxWarp prst="textNoShape">
              <a:avLst/>
            </a:prstTxWarp>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13318" name="Rectangle 6"/>
          <p:cNvSpPr>
            <a:spLocks noGrp="1" noChangeArrowheads="1"/>
          </p:cNvSpPr>
          <p:nvPr>
            <p:ph type="ftr" sz="quarter" idx="4"/>
          </p:nvPr>
        </p:nvSpPr>
        <p:spPr bwMode="auto">
          <a:xfrm>
            <a:off x="2" y="8831263"/>
            <a:ext cx="3037031" cy="463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968" tIns="46984" rIns="93968" bIns="46984" numCol="1" anchor="b" anchorCtr="0" compatLnSpc="1">
            <a:prstTxWarp prst="textNoShape">
              <a:avLst/>
            </a:prstTxWarp>
          </a:bodyPr>
          <a:lstStyle>
            <a:lvl1pPr algn="l" defTabSz="939832">
              <a:spcBef>
                <a:spcPct val="0"/>
              </a:spcBef>
              <a:defRPr b="0">
                <a:latin typeface="Arial" charset="0"/>
              </a:defRPr>
            </a:lvl1pPr>
          </a:lstStyle>
          <a:p>
            <a:pPr>
              <a:defRPr/>
            </a:pPr>
            <a:endParaRPr lang="en-US" altLang="en-US" dirty="0"/>
          </a:p>
        </p:txBody>
      </p:sp>
      <p:sp>
        <p:nvSpPr>
          <p:cNvPr id="13319" name="Rectangle 7"/>
          <p:cNvSpPr>
            <a:spLocks noGrp="1" noChangeArrowheads="1"/>
          </p:cNvSpPr>
          <p:nvPr>
            <p:ph type="sldNum" sz="quarter" idx="5"/>
          </p:nvPr>
        </p:nvSpPr>
        <p:spPr bwMode="auto">
          <a:xfrm>
            <a:off x="3971754" y="8831263"/>
            <a:ext cx="3037031" cy="463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968" tIns="46984" rIns="93968" bIns="46984" numCol="1" anchor="b" anchorCtr="0" compatLnSpc="1">
            <a:prstTxWarp prst="textNoShape">
              <a:avLst/>
            </a:prstTxWarp>
          </a:bodyPr>
          <a:lstStyle>
            <a:lvl1pPr algn="r" defTabSz="939832">
              <a:spcBef>
                <a:spcPct val="0"/>
              </a:spcBef>
              <a:defRPr b="0">
                <a:latin typeface="Arial" charset="0"/>
              </a:defRPr>
            </a:lvl1pPr>
          </a:lstStyle>
          <a:p>
            <a:pPr>
              <a:defRPr/>
            </a:pPr>
            <a:fld id="{D69B70F1-3032-432B-AE9E-D08E2F63BA7C}" type="slidenum">
              <a:rPr lang="en-US" altLang="en-US"/>
              <a:pPr>
                <a:defRPr/>
              </a:pPr>
              <a:t>‹#›</a:t>
            </a:fld>
            <a:endParaRPr lang="en-US" altLang="en-US" dirty="0"/>
          </a:p>
        </p:txBody>
      </p:sp>
    </p:spTree>
    <p:extLst>
      <p:ext uri="{BB962C8B-B14F-4D97-AF65-F5344CB8AC3E}">
        <p14:creationId xmlns:p14="http://schemas.microsoft.com/office/powerpoint/2010/main" val="4845404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algn="l" defTabSz="939832" eaLnBrk="0" hangingPunct="0">
              <a:spcBef>
                <a:spcPct val="30000"/>
              </a:spcBef>
              <a:defRPr sz="1300">
                <a:solidFill>
                  <a:schemeClr val="tx1"/>
                </a:solidFill>
                <a:latin typeface="Arial" pitchFamily="34" charset="0"/>
              </a:defRPr>
            </a:lvl1pPr>
            <a:lvl2pPr marL="749304" indent="-288194" algn="l" defTabSz="939832" eaLnBrk="0" hangingPunct="0">
              <a:spcBef>
                <a:spcPct val="30000"/>
              </a:spcBef>
              <a:defRPr sz="1300">
                <a:solidFill>
                  <a:schemeClr val="tx1"/>
                </a:solidFill>
                <a:latin typeface="Arial" pitchFamily="34" charset="0"/>
              </a:defRPr>
            </a:lvl2pPr>
            <a:lvl3pPr marL="1152775" indent="-230555" algn="l" defTabSz="939832" eaLnBrk="0" hangingPunct="0">
              <a:spcBef>
                <a:spcPct val="30000"/>
              </a:spcBef>
              <a:defRPr sz="1300">
                <a:solidFill>
                  <a:schemeClr val="tx1"/>
                </a:solidFill>
                <a:latin typeface="Arial" pitchFamily="34" charset="0"/>
              </a:defRPr>
            </a:lvl3pPr>
            <a:lvl4pPr marL="1613885" indent="-230555" algn="l" defTabSz="939832" eaLnBrk="0" hangingPunct="0">
              <a:spcBef>
                <a:spcPct val="30000"/>
              </a:spcBef>
              <a:defRPr sz="1300">
                <a:solidFill>
                  <a:schemeClr val="tx1"/>
                </a:solidFill>
                <a:latin typeface="Arial" pitchFamily="34" charset="0"/>
              </a:defRPr>
            </a:lvl4pPr>
            <a:lvl5pPr marL="2074994" indent="-230555" algn="l" defTabSz="939832" eaLnBrk="0" hangingPunct="0">
              <a:spcBef>
                <a:spcPct val="30000"/>
              </a:spcBef>
              <a:defRPr sz="1300">
                <a:solidFill>
                  <a:schemeClr val="tx1"/>
                </a:solidFill>
                <a:latin typeface="Arial" pitchFamily="34" charset="0"/>
              </a:defRPr>
            </a:lvl5pPr>
            <a:lvl6pPr marL="2536105" indent="-230555" defTabSz="939832" eaLnBrk="0" fontAlgn="base" hangingPunct="0">
              <a:spcBef>
                <a:spcPct val="30000"/>
              </a:spcBef>
              <a:spcAft>
                <a:spcPct val="0"/>
              </a:spcAft>
              <a:defRPr sz="1300">
                <a:solidFill>
                  <a:schemeClr val="tx1"/>
                </a:solidFill>
                <a:latin typeface="Arial" pitchFamily="34" charset="0"/>
              </a:defRPr>
            </a:lvl6pPr>
            <a:lvl7pPr marL="2997215" indent="-230555" defTabSz="939832" eaLnBrk="0" fontAlgn="base" hangingPunct="0">
              <a:spcBef>
                <a:spcPct val="30000"/>
              </a:spcBef>
              <a:spcAft>
                <a:spcPct val="0"/>
              </a:spcAft>
              <a:defRPr sz="1300">
                <a:solidFill>
                  <a:schemeClr val="tx1"/>
                </a:solidFill>
                <a:latin typeface="Arial" pitchFamily="34" charset="0"/>
              </a:defRPr>
            </a:lvl7pPr>
            <a:lvl8pPr marL="3458324" indent="-230555" defTabSz="939832" eaLnBrk="0" fontAlgn="base" hangingPunct="0">
              <a:spcBef>
                <a:spcPct val="30000"/>
              </a:spcBef>
              <a:spcAft>
                <a:spcPct val="0"/>
              </a:spcAft>
              <a:defRPr sz="1300">
                <a:solidFill>
                  <a:schemeClr val="tx1"/>
                </a:solidFill>
                <a:latin typeface="Arial" pitchFamily="34" charset="0"/>
              </a:defRPr>
            </a:lvl8pPr>
            <a:lvl9pPr marL="3919435" indent="-230555" defTabSz="939832" eaLnBrk="0" fontAlgn="base" hangingPunct="0">
              <a:spcBef>
                <a:spcPct val="30000"/>
              </a:spcBef>
              <a:spcAft>
                <a:spcPct val="0"/>
              </a:spcAft>
              <a:defRPr sz="1300">
                <a:solidFill>
                  <a:schemeClr val="tx1"/>
                </a:solidFill>
                <a:latin typeface="Arial" pitchFamily="34" charset="0"/>
              </a:defRPr>
            </a:lvl9pPr>
          </a:lstStyle>
          <a:p>
            <a:pPr algn="r" eaLnBrk="1" hangingPunct="1">
              <a:spcBef>
                <a:spcPct val="0"/>
              </a:spcBef>
            </a:pPr>
            <a:fld id="{BA1D0BF2-AA80-4ADA-BBD7-EE1852EAB41A}" type="slidenum">
              <a:rPr lang="en-US" altLang="en-US" smtClean="0"/>
              <a:pPr algn="r" eaLnBrk="1" hangingPunct="1">
                <a:spcBef>
                  <a:spcPct val="0"/>
                </a:spcBef>
              </a:pPr>
              <a:t>1</a:t>
            </a:fld>
            <a:endParaRPr lang="en-US" altLang="en-US" dirty="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pPr eaLnBrk="1" hangingPunct="1"/>
            <a:endParaRPr lang="en-US" altLang="en-US" dirty="0">
              <a:latin typeface="Arial" pitchFamily="34" charset="0"/>
            </a:endParaRPr>
          </a:p>
        </p:txBody>
      </p:sp>
    </p:spTree>
    <p:extLst>
      <p:ext uri="{BB962C8B-B14F-4D97-AF65-F5344CB8AC3E}">
        <p14:creationId xmlns:p14="http://schemas.microsoft.com/office/powerpoint/2010/main" val="107417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ChangeArrowheads="1" noTextEdit="1"/>
          </p:cNvSpPr>
          <p:nvPr>
            <p:ph type="sldImg"/>
          </p:nvPr>
        </p:nvSpPr>
        <p:spPr>
          <a:ln/>
        </p:spPr>
      </p:sp>
      <p:sp>
        <p:nvSpPr>
          <p:cNvPr id="9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9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fld id="{245491DF-819A-4F3C-B967-5DD8C4C3D5C1}" type="slidenum">
              <a:rPr lang="en-US" altLang="en-US" sz="1200" i="0" smtClean="0"/>
              <a:pPr/>
              <a:t>10</a:t>
            </a:fld>
            <a:endParaRPr lang="en-US" altLang="en-US" sz="1200" i="0" smtClean="0"/>
          </a:p>
        </p:txBody>
      </p:sp>
    </p:spTree>
    <p:extLst>
      <p:ext uri="{BB962C8B-B14F-4D97-AF65-F5344CB8AC3E}">
        <p14:creationId xmlns:p14="http://schemas.microsoft.com/office/powerpoint/2010/main" val="19706503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ChangeArrowheads="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889D1D2-BE66-443F-947F-829F3CCD6713}"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31440031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ChangeArrowheads="1" noTextEdit="1"/>
          </p:cNvSpPr>
          <p:nvPr>
            <p:ph type="sldImg"/>
          </p:nvPr>
        </p:nvSpPr>
        <p:spPr>
          <a:ln/>
        </p:spPr>
      </p:sp>
      <p:sp>
        <p:nvSpPr>
          <p:cNvPr id="133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33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fld id="{92CECC55-D779-4AE6-949B-71F8EB973A69}" type="slidenum">
              <a:rPr lang="en-US" altLang="en-US" sz="1200" i="0" smtClean="0"/>
              <a:pPr/>
              <a:t>12</a:t>
            </a:fld>
            <a:endParaRPr lang="en-US" altLang="en-US" sz="1200" i="0" smtClean="0"/>
          </a:p>
        </p:txBody>
      </p:sp>
    </p:spTree>
    <p:extLst>
      <p:ext uri="{BB962C8B-B14F-4D97-AF65-F5344CB8AC3E}">
        <p14:creationId xmlns:p14="http://schemas.microsoft.com/office/powerpoint/2010/main" val="34449206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algn="l" defTabSz="939832" eaLnBrk="0" hangingPunct="0">
              <a:spcBef>
                <a:spcPct val="30000"/>
              </a:spcBef>
              <a:defRPr sz="1300">
                <a:solidFill>
                  <a:schemeClr val="tx1"/>
                </a:solidFill>
                <a:latin typeface="Arial" pitchFamily="34" charset="0"/>
              </a:defRPr>
            </a:lvl1pPr>
            <a:lvl2pPr marL="749304" indent="-288194" algn="l" defTabSz="939832" eaLnBrk="0" hangingPunct="0">
              <a:spcBef>
                <a:spcPct val="30000"/>
              </a:spcBef>
              <a:defRPr sz="1300">
                <a:solidFill>
                  <a:schemeClr val="tx1"/>
                </a:solidFill>
                <a:latin typeface="Arial" pitchFamily="34" charset="0"/>
              </a:defRPr>
            </a:lvl2pPr>
            <a:lvl3pPr marL="1152775" indent="-230555" algn="l" defTabSz="939832" eaLnBrk="0" hangingPunct="0">
              <a:spcBef>
                <a:spcPct val="30000"/>
              </a:spcBef>
              <a:defRPr sz="1300">
                <a:solidFill>
                  <a:schemeClr val="tx1"/>
                </a:solidFill>
                <a:latin typeface="Arial" pitchFamily="34" charset="0"/>
              </a:defRPr>
            </a:lvl3pPr>
            <a:lvl4pPr marL="1613885" indent="-230555" algn="l" defTabSz="939832" eaLnBrk="0" hangingPunct="0">
              <a:spcBef>
                <a:spcPct val="30000"/>
              </a:spcBef>
              <a:defRPr sz="1300">
                <a:solidFill>
                  <a:schemeClr val="tx1"/>
                </a:solidFill>
                <a:latin typeface="Arial" pitchFamily="34" charset="0"/>
              </a:defRPr>
            </a:lvl4pPr>
            <a:lvl5pPr marL="2074994" indent="-230555" algn="l" defTabSz="939832" eaLnBrk="0" hangingPunct="0">
              <a:spcBef>
                <a:spcPct val="30000"/>
              </a:spcBef>
              <a:defRPr sz="1300">
                <a:solidFill>
                  <a:schemeClr val="tx1"/>
                </a:solidFill>
                <a:latin typeface="Arial" pitchFamily="34" charset="0"/>
              </a:defRPr>
            </a:lvl5pPr>
            <a:lvl6pPr marL="2536105" indent="-230555" defTabSz="939832" eaLnBrk="0" fontAlgn="base" hangingPunct="0">
              <a:spcBef>
                <a:spcPct val="30000"/>
              </a:spcBef>
              <a:spcAft>
                <a:spcPct val="0"/>
              </a:spcAft>
              <a:defRPr sz="1300">
                <a:solidFill>
                  <a:schemeClr val="tx1"/>
                </a:solidFill>
                <a:latin typeface="Arial" pitchFamily="34" charset="0"/>
              </a:defRPr>
            </a:lvl6pPr>
            <a:lvl7pPr marL="2997215" indent="-230555" defTabSz="939832" eaLnBrk="0" fontAlgn="base" hangingPunct="0">
              <a:spcBef>
                <a:spcPct val="30000"/>
              </a:spcBef>
              <a:spcAft>
                <a:spcPct val="0"/>
              </a:spcAft>
              <a:defRPr sz="1300">
                <a:solidFill>
                  <a:schemeClr val="tx1"/>
                </a:solidFill>
                <a:latin typeface="Arial" pitchFamily="34" charset="0"/>
              </a:defRPr>
            </a:lvl7pPr>
            <a:lvl8pPr marL="3458324" indent="-230555" defTabSz="939832" eaLnBrk="0" fontAlgn="base" hangingPunct="0">
              <a:spcBef>
                <a:spcPct val="30000"/>
              </a:spcBef>
              <a:spcAft>
                <a:spcPct val="0"/>
              </a:spcAft>
              <a:defRPr sz="1300">
                <a:solidFill>
                  <a:schemeClr val="tx1"/>
                </a:solidFill>
                <a:latin typeface="Arial" pitchFamily="34" charset="0"/>
              </a:defRPr>
            </a:lvl8pPr>
            <a:lvl9pPr marL="3919435" indent="-230555" defTabSz="939832" eaLnBrk="0" fontAlgn="base" hangingPunct="0">
              <a:spcBef>
                <a:spcPct val="30000"/>
              </a:spcBef>
              <a:spcAft>
                <a:spcPct val="0"/>
              </a:spcAft>
              <a:defRPr sz="1300">
                <a:solidFill>
                  <a:schemeClr val="tx1"/>
                </a:solidFill>
                <a:latin typeface="Arial" pitchFamily="34" charset="0"/>
              </a:defRPr>
            </a:lvl9pPr>
          </a:lstStyle>
          <a:p>
            <a:pPr algn="r" eaLnBrk="1" hangingPunct="1">
              <a:spcBef>
                <a:spcPct val="0"/>
              </a:spcBef>
            </a:pPr>
            <a:fld id="{BA1D0BF2-AA80-4ADA-BBD7-EE1852EAB41A}" type="slidenum">
              <a:rPr lang="en-US" altLang="en-US" smtClean="0"/>
              <a:pPr algn="r" eaLnBrk="1" hangingPunct="1">
                <a:spcBef>
                  <a:spcPct val="0"/>
                </a:spcBef>
              </a:pPr>
              <a:t>13</a:t>
            </a:fld>
            <a:endParaRPr lang="en-US" altLang="en-US" dirty="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pPr eaLnBrk="1" hangingPunct="1"/>
            <a:endParaRPr lang="en-US" altLang="en-US" dirty="0">
              <a:latin typeface="Arial" pitchFamily="34" charset="0"/>
            </a:endParaRPr>
          </a:p>
        </p:txBody>
      </p:sp>
    </p:spTree>
    <p:extLst>
      <p:ext uri="{BB962C8B-B14F-4D97-AF65-F5344CB8AC3E}">
        <p14:creationId xmlns:p14="http://schemas.microsoft.com/office/powerpoint/2010/main" val="12186459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69B70F1-3032-432B-AE9E-D08E2F63BA7C}" type="slidenum">
              <a:rPr lang="en-US" altLang="en-US" smtClean="0"/>
              <a:pPr>
                <a:defRPr/>
              </a:pPr>
              <a:t>2</a:t>
            </a:fld>
            <a:endParaRPr lang="en-US" altLang="en-US" dirty="0"/>
          </a:p>
        </p:txBody>
      </p:sp>
    </p:spTree>
    <p:extLst>
      <p:ext uri="{BB962C8B-B14F-4D97-AF65-F5344CB8AC3E}">
        <p14:creationId xmlns:p14="http://schemas.microsoft.com/office/powerpoint/2010/main" val="40727388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69B70F1-3032-432B-AE9E-D08E2F63BA7C}" type="slidenum">
              <a:rPr lang="en-US" altLang="en-US" smtClean="0"/>
              <a:pPr>
                <a:defRPr/>
              </a:pPr>
              <a:t>3</a:t>
            </a:fld>
            <a:endParaRPr lang="en-US" altLang="en-US" dirty="0"/>
          </a:p>
        </p:txBody>
      </p:sp>
    </p:spTree>
    <p:extLst>
      <p:ext uri="{BB962C8B-B14F-4D97-AF65-F5344CB8AC3E}">
        <p14:creationId xmlns:p14="http://schemas.microsoft.com/office/powerpoint/2010/main" val="2753726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69B70F1-3032-432B-AE9E-D08E2F63BA7C}" type="slidenum">
              <a:rPr lang="en-US" altLang="en-US" smtClean="0"/>
              <a:pPr>
                <a:defRPr/>
              </a:pPr>
              <a:t>4</a:t>
            </a:fld>
            <a:endParaRPr lang="en-US" altLang="en-US" dirty="0"/>
          </a:p>
        </p:txBody>
      </p:sp>
    </p:spTree>
    <p:extLst>
      <p:ext uri="{BB962C8B-B14F-4D97-AF65-F5344CB8AC3E}">
        <p14:creationId xmlns:p14="http://schemas.microsoft.com/office/powerpoint/2010/main" val="1847118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69B70F1-3032-432B-AE9E-D08E2F63BA7C}" type="slidenum">
              <a:rPr lang="en-US" altLang="en-US" smtClean="0"/>
              <a:pPr>
                <a:defRPr/>
              </a:pPr>
              <a:t>5</a:t>
            </a:fld>
            <a:endParaRPr lang="en-US" altLang="en-US" dirty="0"/>
          </a:p>
        </p:txBody>
      </p:sp>
    </p:spTree>
    <p:extLst>
      <p:ext uri="{BB962C8B-B14F-4D97-AF65-F5344CB8AC3E}">
        <p14:creationId xmlns:p14="http://schemas.microsoft.com/office/powerpoint/2010/main" val="1713910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69B70F1-3032-432B-AE9E-D08E2F63BA7C}" type="slidenum">
              <a:rPr lang="en-US" altLang="en-US" smtClean="0"/>
              <a:pPr>
                <a:defRPr/>
              </a:pPr>
              <a:t>6</a:t>
            </a:fld>
            <a:endParaRPr lang="en-US" altLang="en-US" dirty="0"/>
          </a:p>
        </p:txBody>
      </p:sp>
    </p:spTree>
    <p:extLst>
      <p:ext uri="{BB962C8B-B14F-4D97-AF65-F5344CB8AC3E}">
        <p14:creationId xmlns:p14="http://schemas.microsoft.com/office/powerpoint/2010/main" val="37645639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D69B70F1-3032-432B-AE9E-D08E2F63BA7C}" type="slidenum">
              <a:rPr lang="en-US" altLang="en-US" smtClean="0"/>
              <a:pPr>
                <a:defRPr/>
              </a:pPr>
              <a:t>7</a:t>
            </a:fld>
            <a:endParaRPr lang="en-US" altLang="en-US" dirty="0"/>
          </a:p>
        </p:txBody>
      </p:sp>
    </p:spTree>
    <p:extLst>
      <p:ext uri="{BB962C8B-B14F-4D97-AF65-F5344CB8AC3E}">
        <p14:creationId xmlns:p14="http://schemas.microsoft.com/office/powerpoint/2010/main" val="528028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ChangeArrowheads="1" noTextEdit="1"/>
          </p:cNvSpPr>
          <p:nvPr>
            <p:ph type="sldImg"/>
          </p:nvPr>
        </p:nvSpPr>
        <p:spPr>
          <a:ln/>
        </p:spPr>
      </p:sp>
      <p:sp>
        <p:nvSpPr>
          <p:cNvPr id="5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5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fld id="{49498AB8-1260-4635-8633-D64705EFFDE8}" type="slidenum">
              <a:rPr lang="en-US" altLang="en-US" sz="1200" i="0" smtClean="0"/>
              <a:pPr/>
              <a:t>8</a:t>
            </a:fld>
            <a:endParaRPr lang="en-US" altLang="en-US" sz="1200" i="0" smtClean="0"/>
          </a:p>
        </p:txBody>
      </p:sp>
    </p:spTree>
    <p:extLst>
      <p:ext uri="{BB962C8B-B14F-4D97-AF65-F5344CB8AC3E}">
        <p14:creationId xmlns:p14="http://schemas.microsoft.com/office/powerpoint/2010/main" val="1419809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ChangeArrowheads="1" noTextEdit="1"/>
          </p:cNvSpPr>
          <p:nvPr>
            <p:ph type="sldImg"/>
          </p:nvPr>
        </p:nvSpPr>
        <p:spPr>
          <a:ln/>
        </p:spPr>
      </p:sp>
      <p:sp>
        <p:nvSpPr>
          <p:cNvPr id="7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7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fld id="{DB8D357B-1E08-43B6-B0D6-66B1E6B42459}" type="slidenum">
              <a:rPr lang="en-US" altLang="en-US" sz="1200" i="0" smtClean="0"/>
              <a:pPr/>
              <a:t>9</a:t>
            </a:fld>
            <a:endParaRPr lang="en-US" altLang="en-US" sz="1200" i="0" smtClean="0"/>
          </a:p>
        </p:txBody>
      </p:sp>
    </p:spTree>
    <p:extLst>
      <p:ext uri="{BB962C8B-B14F-4D97-AF65-F5344CB8AC3E}">
        <p14:creationId xmlns:p14="http://schemas.microsoft.com/office/powerpoint/2010/main" val="18613998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20BDCEB1-7434-49D1-9859-432A405895F2}" type="slidenum">
              <a:rPr lang="en-US" altLang="en-US"/>
              <a:pPr>
                <a:defRPr/>
              </a:pPr>
              <a:t>‹#›</a:t>
            </a:fld>
            <a:endParaRPr lang="en-US" altLang="en-US" dirty="0"/>
          </a:p>
        </p:txBody>
      </p:sp>
    </p:spTree>
    <p:extLst>
      <p:ext uri="{BB962C8B-B14F-4D97-AF65-F5344CB8AC3E}">
        <p14:creationId xmlns:p14="http://schemas.microsoft.com/office/powerpoint/2010/main" val="4257086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E85E773C-4CCD-4CAA-9A43-0F83BD495F0D}" type="slidenum">
              <a:rPr lang="en-US" altLang="en-US"/>
              <a:pPr>
                <a:defRPr/>
              </a:pPr>
              <a:t>‹#›</a:t>
            </a:fld>
            <a:endParaRPr lang="en-US" altLang="en-US" dirty="0"/>
          </a:p>
        </p:txBody>
      </p:sp>
    </p:spTree>
    <p:extLst>
      <p:ext uri="{BB962C8B-B14F-4D97-AF65-F5344CB8AC3E}">
        <p14:creationId xmlns:p14="http://schemas.microsoft.com/office/powerpoint/2010/main" val="1712057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57900" y="838200"/>
            <a:ext cx="1866900" cy="52879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838200"/>
            <a:ext cx="5448300" cy="5287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83DD2122-FA59-48CB-9DD7-D4694C63BE19}" type="slidenum">
              <a:rPr lang="en-US" altLang="en-US"/>
              <a:pPr>
                <a:defRPr/>
              </a:pPr>
              <a:t>‹#›</a:t>
            </a:fld>
            <a:endParaRPr lang="en-US" altLang="en-US" dirty="0"/>
          </a:p>
        </p:txBody>
      </p:sp>
    </p:spTree>
    <p:extLst>
      <p:ext uri="{BB962C8B-B14F-4D97-AF65-F5344CB8AC3E}">
        <p14:creationId xmlns:p14="http://schemas.microsoft.com/office/powerpoint/2010/main" val="42602390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7315200" cy="990600"/>
          </a:xfrm>
        </p:spPr>
        <p:txBody>
          <a:bodyPr/>
          <a:lstStyle/>
          <a:p>
            <a:r>
              <a:rPr lang="en-US"/>
              <a:t>Click to edit Master title style</a:t>
            </a:r>
          </a:p>
        </p:txBody>
      </p:sp>
      <p:sp>
        <p:nvSpPr>
          <p:cNvPr id="3" name="Text Placeholder 2"/>
          <p:cNvSpPr>
            <a:spLocks noGrp="1"/>
          </p:cNvSpPr>
          <p:nvPr>
            <p:ph type="body" sz="half" idx="1"/>
          </p:nvPr>
        </p:nvSpPr>
        <p:spPr>
          <a:xfrm>
            <a:off x="457200" y="1981200"/>
            <a:ext cx="3657600" cy="4144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267200" y="1981200"/>
            <a:ext cx="3657600" cy="4144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3ADA40BB-C573-4D6A-A747-16A1C2CE75C7}" type="slidenum">
              <a:rPr lang="en-US" altLang="en-US"/>
              <a:pPr>
                <a:defRPr/>
              </a:pPr>
              <a:t>‹#›</a:t>
            </a:fld>
            <a:endParaRPr lang="en-US" altLang="en-US" dirty="0"/>
          </a:p>
        </p:txBody>
      </p:sp>
    </p:spTree>
    <p:extLst>
      <p:ext uri="{BB962C8B-B14F-4D97-AF65-F5344CB8AC3E}">
        <p14:creationId xmlns:p14="http://schemas.microsoft.com/office/powerpoint/2010/main" val="15225293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0">
            <a:extLst>
              <a:ext uri="{FF2B5EF4-FFF2-40B4-BE49-F238E27FC236}">
                <a16:creationId xmlns:a16="http://schemas.microsoft.com/office/drawing/2014/main" id="{71084FBC-E58E-4AB3-9BEB-311F71BB90F1}"/>
              </a:ext>
            </a:extLst>
          </p:cNvPr>
          <p:cNvSpPr>
            <a:spLocks noGrp="1" noChangeArrowheads="1"/>
          </p:cNvSpPr>
          <p:nvPr>
            <p:ph type="sldNum" sz="quarter" idx="10"/>
          </p:nvPr>
        </p:nvSpPr>
        <p:spPr>
          <a:ln/>
        </p:spPr>
        <p:txBody>
          <a:bodyPr/>
          <a:lstStyle>
            <a:lvl1pPr>
              <a:defRPr/>
            </a:lvl1pPr>
          </a:lstStyle>
          <a:p>
            <a:pPr>
              <a:defRPr/>
            </a:pPr>
            <a:fld id="{4E7F20A5-C487-498D-96AB-68990FB338DB}" type="slidenum">
              <a:rPr lang="en-US" altLang="en-US"/>
              <a:pPr>
                <a:defRPr/>
              </a:pPr>
              <a:t>‹#›</a:t>
            </a:fld>
            <a:endParaRPr lang="en-US" altLang="en-US" dirty="0"/>
          </a:p>
        </p:txBody>
      </p:sp>
      <p:sp>
        <p:nvSpPr>
          <p:cNvPr id="5" name="Rectangle 20">
            <a:extLst>
              <a:ext uri="{FF2B5EF4-FFF2-40B4-BE49-F238E27FC236}">
                <a16:creationId xmlns:a16="http://schemas.microsoft.com/office/drawing/2014/main" id="{4302A1E6-FBD4-4D06-82FF-82B4C211A6AC}"/>
              </a:ext>
            </a:extLst>
          </p:cNvPr>
          <p:cNvSpPr>
            <a:spLocks noGrp="1" noChangeArrowheads="1"/>
          </p:cNvSpPr>
          <p:nvPr>
            <p:ph type="dt" sz="half" idx="11"/>
          </p:nvPr>
        </p:nvSpPr>
        <p:spPr>
          <a:ln/>
        </p:spPr>
        <p:txBody>
          <a:bodyPr/>
          <a:lstStyle>
            <a:lvl1pPr>
              <a:defRPr/>
            </a:lvl1pPr>
          </a:lstStyle>
          <a:p>
            <a:pPr>
              <a:defRPr/>
            </a:pPr>
            <a:endParaRPr lang="en-US" dirty="0"/>
          </a:p>
        </p:txBody>
      </p:sp>
      <p:sp>
        <p:nvSpPr>
          <p:cNvPr id="6" name="Rectangle 21">
            <a:extLst>
              <a:ext uri="{FF2B5EF4-FFF2-40B4-BE49-F238E27FC236}">
                <a16:creationId xmlns:a16="http://schemas.microsoft.com/office/drawing/2014/main" id="{8B2C023D-E967-494A-AAF4-07F8B280A957}"/>
              </a:ext>
            </a:extLst>
          </p:cNvPr>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48817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0">
            <a:extLst>
              <a:ext uri="{FF2B5EF4-FFF2-40B4-BE49-F238E27FC236}">
                <a16:creationId xmlns:a16="http://schemas.microsoft.com/office/drawing/2014/main" id="{71084FBC-E58E-4AB3-9BEB-311F71BB90F1}"/>
              </a:ext>
            </a:extLst>
          </p:cNvPr>
          <p:cNvSpPr>
            <a:spLocks noGrp="1" noChangeArrowheads="1"/>
          </p:cNvSpPr>
          <p:nvPr>
            <p:ph type="sldNum" sz="quarter" idx="10"/>
          </p:nvPr>
        </p:nvSpPr>
        <p:spPr>
          <a:ln/>
        </p:spPr>
        <p:txBody>
          <a:bodyPr/>
          <a:lstStyle>
            <a:lvl1pPr>
              <a:defRPr/>
            </a:lvl1pPr>
          </a:lstStyle>
          <a:p>
            <a:pPr>
              <a:defRPr/>
            </a:pPr>
            <a:fld id="{171D6142-1C69-4D82-9556-CEA576678B09}" type="slidenum">
              <a:rPr lang="en-US" altLang="en-US"/>
              <a:pPr>
                <a:defRPr/>
              </a:pPr>
              <a:t>‹#›</a:t>
            </a:fld>
            <a:endParaRPr lang="en-US" altLang="en-US" dirty="0"/>
          </a:p>
        </p:txBody>
      </p:sp>
      <p:sp>
        <p:nvSpPr>
          <p:cNvPr id="5" name="Rectangle 20">
            <a:extLst>
              <a:ext uri="{FF2B5EF4-FFF2-40B4-BE49-F238E27FC236}">
                <a16:creationId xmlns:a16="http://schemas.microsoft.com/office/drawing/2014/main" id="{4302A1E6-FBD4-4D06-82FF-82B4C211A6AC}"/>
              </a:ext>
            </a:extLst>
          </p:cNvPr>
          <p:cNvSpPr>
            <a:spLocks noGrp="1" noChangeArrowheads="1"/>
          </p:cNvSpPr>
          <p:nvPr>
            <p:ph type="dt" sz="half" idx="11"/>
          </p:nvPr>
        </p:nvSpPr>
        <p:spPr>
          <a:ln/>
        </p:spPr>
        <p:txBody>
          <a:bodyPr/>
          <a:lstStyle>
            <a:lvl1pPr>
              <a:defRPr/>
            </a:lvl1pPr>
          </a:lstStyle>
          <a:p>
            <a:pPr>
              <a:defRPr/>
            </a:pPr>
            <a:endParaRPr lang="en-US" dirty="0"/>
          </a:p>
        </p:txBody>
      </p:sp>
      <p:sp>
        <p:nvSpPr>
          <p:cNvPr id="6" name="Rectangle 21">
            <a:extLst>
              <a:ext uri="{FF2B5EF4-FFF2-40B4-BE49-F238E27FC236}">
                <a16:creationId xmlns:a16="http://schemas.microsoft.com/office/drawing/2014/main" id="{8B2C023D-E967-494A-AAF4-07F8B280A957}"/>
              </a:ext>
            </a:extLst>
          </p:cNvPr>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3475824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33400" y="1219200"/>
            <a:ext cx="4035425"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21225" y="1219200"/>
            <a:ext cx="4037013"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0">
            <a:extLst>
              <a:ext uri="{FF2B5EF4-FFF2-40B4-BE49-F238E27FC236}">
                <a16:creationId xmlns:a16="http://schemas.microsoft.com/office/drawing/2014/main" id="{71084FBC-E58E-4AB3-9BEB-311F71BB90F1}"/>
              </a:ext>
            </a:extLst>
          </p:cNvPr>
          <p:cNvSpPr>
            <a:spLocks noGrp="1" noChangeArrowheads="1"/>
          </p:cNvSpPr>
          <p:nvPr>
            <p:ph type="sldNum" sz="quarter" idx="10"/>
          </p:nvPr>
        </p:nvSpPr>
        <p:spPr>
          <a:ln/>
        </p:spPr>
        <p:txBody>
          <a:bodyPr/>
          <a:lstStyle>
            <a:lvl1pPr>
              <a:defRPr/>
            </a:lvl1pPr>
          </a:lstStyle>
          <a:p>
            <a:pPr>
              <a:defRPr/>
            </a:pPr>
            <a:fld id="{99DCAD42-BFD1-442C-AC35-3E9DD0EAF8A3}" type="slidenum">
              <a:rPr lang="en-US" altLang="en-US"/>
              <a:pPr>
                <a:defRPr/>
              </a:pPr>
              <a:t>‹#›</a:t>
            </a:fld>
            <a:endParaRPr lang="en-US" altLang="en-US" dirty="0"/>
          </a:p>
        </p:txBody>
      </p:sp>
      <p:sp>
        <p:nvSpPr>
          <p:cNvPr id="6" name="Rectangle 20">
            <a:extLst>
              <a:ext uri="{FF2B5EF4-FFF2-40B4-BE49-F238E27FC236}">
                <a16:creationId xmlns:a16="http://schemas.microsoft.com/office/drawing/2014/main" id="{4302A1E6-FBD4-4D06-82FF-82B4C211A6AC}"/>
              </a:ext>
            </a:extLst>
          </p:cNvPr>
          <p:cNvSpPr>
            <a:spLocks noGrp="1" noChangeArrowheads="1"/>
          </p:cNvSpPr>
          <p:nvPr>
            <p:ph type="dt" sz="half" idx="11"/>
          </p:nvPr>
        </p:nvSpPr>
        <p:spPr>
          <a:ln/>
        </p:spPr>
        <p:txBody>
          <a:bodyPr/>
          <a:lstStyle>
            <a:lvl1pPr>
              <a:defRPr/>
            </a:lvl1pPr>
          </a:lstStyle>
          <a:p>
            <a:pPr>
              <a:defRPr/>
            </a:pPr>
            <a:endParaRPr lang="en-US" dirty="0"/>
          </a:p>
        </p:txBody>
      </p:sp>
      <p:sp>
        <p:nvSpPr>
          <p:cNvPr id="7" name="Rectangle 21">
            <a:extLst>
              <a:ext uri="{FF2B5EF4-FFF2-40B4-BE49-F238E27FC236}">
                <a16:creationId xmlns:a16="http://schemas.microsoft.com/office/drawing/2014/main" id="{8B2C023D-E967-494A-AAF4-07F8B280A957}"/>
              </a:ext>
            </a:extLst>
          </p:cNvPr>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919045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0">
            <a:extLst>
              <a:ext uri="{FF2B5EF4-FFF2-40B4-BE49-F238E27FC236}">
                <a16:creationId xmlns:a16="http://schemas.microsoft.com/office/drawing/2014/main" id="{71084FBC-E58E-4AB3-9BEB-311F71BB90F1}"/>
              </a:ext>
            </a:extLst>
          </p:cNvPr>
          <p:cNvSpPr>
            <a:spLocks noGrp="1" noChangeArrowheads="1"/>
          </p:cNvSpPr>
          <p:nvPr>
            <p:ph type="sldNum" sz="quarter" idx="10"/>
          </p:nvPr>
        </p:nvSpPr>
        <p:spPr>
          <a:ln/>
        </p:spPr>
        <p:txBody>
          <a:bodyPr/>
          <a:lstStyle>
            <a:lvl1pPr>
              <a:defRPr/>
            </a:lvl1pPr>
          </a:lstStyle>
          <a:p>
            <a:pPr>
              <a:defRPr/>
            </a:pPr>
            <a:fld id="{0A4F0EA8-745A-4EFD-A0B1-1D7D5A0A5F7D}" type="slidenum">
              <a:rPr lang="en-US" altLang="en-US"/>
              <a:pPr>
                <a:defRPr/>
              </a:pPr>
              <a:t>‹#›</a:t>
            </a:fld>
            <a:endParaRPr lang="en-US" altLang="en-US" dirty="0"/>
          </a:p>
        </p:txBody>
      </p:sp>
      <p:sp>
        <p:nvSpPr>
          <p:cNvPr id="8" name="Rectangle 20">
            <a:extLst>
              <a:ext uri="{FF2B5EF4-FFF2-40B4-BE49-F238E27FC236}">
                <a16:creationId xmlns:a16="http://schemas.microsoft.com/office/drawing/2014/main" id="{4302A1E6-FBD4-4D06-82FF-82B4C211A6AC}"/>
              </a:ext>
            </a:extLst>
          </p:cNvPr>
          <p:cNvSpPr>
            <a:spLocks noGrp="1" noChangeArrowheads="1"/>
          </p:cNvSpPr>
          <p:nvPr>
            <p:ph type="dt" sz="half" idx="11"/>
          </p:nvPr>
        </p:nvSpPr>
        <p:spPr>
          <a:ln/>
        </p:spPr>
        <p:txBody>
          <a:bodyPr/>
          <a:lstStyle>
            <a:lvl1pPr>
              <a:defRPr/>
            </a:lvl1pPr>
          </a:lstStyle>
          <a:p>
            <a:pPr>
              <a:defRPr/>
            </a:pPr>
            <a:endParaRPr lang="en-US" dirty="0"/>
          </a:p>
        </p:txBody>
      </p:sp>
      <p:sp>
        <p:nvSpPr>
          <p:cNvPr id="9" name="Rectangle 21">
            <a:extLst>
              <a:ext uri="{FF2B5EF4-FFF2-40B4-BE49-F238E27FC236}">
                <a16:creationId xmlns:a16="http://schemas.microsoft.com/office/drawing/2014/main" id="{8B2C023D-E967-494A-AAF4-07F8B280A957}"/>
              </a:ext>
            </a:extLst>
          </p:cNvPr>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7262872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0">
            <a:extLst>
              <a:ext uri="{FF2B5EF4-FFF2-40B4-BE49-F238E27FC236}">
                <a16:creationId xmlns:a16="http://schemas.microsoft.com/office/drawing/2014/main" id="{71084FBC-E58E-4AB3-9BEB-311F71BB90F1}"/>
              </a:ext>
            </a:extLst>
          </p:cNvPr>
          <p:cNvSpPr>
            <a:spLocks noGrp="1" noChangeArrowheads="1"/>
          </p:cNvSpPr>
          <p:nvPr>
            <p:ph type="sldNum" sz="quarter" idx="10"/>
          </p:nvPr>
        </p:nvSpPr>
        <p:spPr>
          <a:ln/>
        </p:spPr>
        <p:txBody>
          <a:bodyPr/>
          <a:lstStyle>
            <a:lvl1pPr>
              <a:defRPr/>
            </a:lvl1pPr>
          </a:lstStyle>
          <a:p>
            <a:pPr>
              <a:defRPr/>
            </a:pPr>
            <a:fld id="{93407DEA-DFB0-47B2-9EF3-EBECE60F8775}" type="slidenum">
              <a:rPr lang="en-US" altLang="en-US"/>
              <a:pPr>
                <a:defRPr/>
              </a:pPr>
              <a:t>‹#›</a:t>
            </a:fld>
            <a:endParaRPr lang="en-US" altLang="en-US" dirty="0"/>
          </a:p>
        </p:txBody>
      </p:sp>
      <p:sp>
        <p:nvSpPr>
          <p:cNvPr id="4" name="Rectangle 20">
            <a:extLst>
              <a:ext uri="{FF2B5EF4-FFF2-40B4-BE49-F238E27FC236}">
                <a16:creationId xmlns:a16="http://schemas.microsoft.com/office/drawing/2014/main" id="{4302A1E6-FBD4-4D06-82FF-82B4C211A6AC}"/>
              </a:ext>
            </a:extLst>
          </p:cNvPr>
          <p:cNvSpPr>
            <a:spLocks noGrp="1" noChangeArrowheads="1"/>
          </p:cNvSpPr>
          <p:nvPr>
            <p:ph type="dt" sz="half" idx="11"/>
          </p:nvPr>
        </p:nvSpPr>
        <p:spPr>
          <a:ln/>
        </p:spPr>
        <p:txBody>
          <a:bodyPr/>
          <a:lstStyle>
            <a:lvl1pPr>
              <a:defRPr/>
            </a:lvl1pPr>
          </a:lstStyle>
          <a:p>
            <a:pPr>
              <a:defRPr/>
            </a:pPr>
            <a:endParaRPr lang="en-US" dirty="0"/>
          </a:p>
        </p:txBody>
      </p:sp>
      <p:sp>
        <p:nvSpPr>
          <p:cNvPr id="5" name="Rectangle 21">
            <a:extLst>
              <a:ext uri="{FF2B5EF4-FFF2-40B4-BE49-F238E27FC236}">
                <a16:creationId xmlns:a16="http://schemas.microsoft.com/office/drawing/2014/main" id="{8B2C023D-E967-494A-AAF4-07F8B280A957}"/>
              </a:ext>
            </a:extLst>
          </p:cNvPr>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7039666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0">
            <a:extLst>
              <a:ext uri="{FF2B5EF4-FFF2-40B4-BE49-F238E27FC236}">
                <a16:creationId xmlns:a16="http://schemas.microsoft.com/office/drawing/2014/main" id="{71084FBC-E58E-4AB3-9BEB-311F71BB90F1}"/>
              </a:ext>
            </a:extLst>
          </p:cNvPr>
          <p:cNvSpPr>
            <a:spLocks noGrp="1" noChangeArrowheads="1"/>
          </p:cNvSpPr>
          <p:nvPr>
            <p:ph type="sldNum" sz="quarter" idx="10"/>
          </p:nvPr>
        </p:nvSpPr>
        <p:spPr>
          <a:ln/>
        </p:spPr>
        <p:txBody>
          <a:bodyPr/>
          <a:lstStyle>
            <a:lvl1pPr>
              <a:defRPr/>
            </a:lvl1pPr>
          </a:lstStyle>
          <a:p>
            <a:pPr>
              <a:defRPr/>
            </a:pPr>
            <a:fld id="{52B37309-A91A-4C1A-A3CD-4E9CB475A55B}" type="slidenum">
              <a:rPr lang="en-US" altLang="en-US"/>
              <a:pPr>
                <a:defRPr/>
              </a:pPr>
              <a:t>‹#›</a:t>
            </a:fld>
            <a:endParaRPr lang="en-US" altLang="en-US" dirty="0"/>
          </a:p>
        </p:txBody>
      </p:sp>
      <p:sp>
        <p:nvSpPr>
          <p:cNvPr id="3" name="Rectangle 20">
            <a:extLst>
              <a:ext uri="{FF2B5EF4-FFF2-40B4-BE49-F238E27FC236}">
                <a16:creationId xmlns:a16="http://schemas.microsoft.com/office/drawing/2014/main" id="{4302A1E6-FBD4-4D06-82FF-82B4C211A6AC}"/>
              </a:ext>
            </a:extLst>
          </p:cNvPr>
          <p:cNvSpPr>
            <a:spLocks noGrp="1" noChangeArrowheads="1"/>
          </p:cNvSpPr>
          <p:nvPr>
            <p:ph type="dt" sz="half" idx="11"/>
          </p:nvPr>
        </p:nvSpPr>
        <p:spPr>
          <a:ln/>
        </p:spPr>
        <p:txBody>
          <a:bodyPr/>
          <a:lstStyle>
            <a:lvl1pPr>
              <a:defRPr/>
            </a:lvl1pPr>
          </a:lstStyle>
          <a:p>
            <a:pPr>
              <a:defRPr/>
            </a:pPr>
            <a:endParaRPr lang="en-US" dirty="0"/>
          </a:p>
        </p:txBody>
      </p:sp>
      <p:sp>
        <p:nvSpPr>
          <p:cNvPr id="4" name="Rectangle 21">
            <a:extLst>
              <a:ext uri="{FF2B5EF4-FFF2-40B4-BE49-F238E27FC236}">
                <a16:creationId xmlns:a16="http://schemas.microsoft.com/office/drawing/2014/main" id="{8B2C023D-E967-494A-AAF4-07F8B280A957}"/>
              </a:ext>
            </a:extLst>
          </p:cNvPr>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4484467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0">
            <a:extLst>
              <a:ext uri="{FF2B5EF4-FFF2-40B4-BE49-F238E27FC236}">
                <a16:creationId xmlns:a16="http://schemas.microsoft.com/office/drawing/2014/main" id="{71084FBC-E58E-4AB3-9BEB-311F71BB90F1}"/>
              </a:ext>
            </a:extLst>
          </p:cNvPr>
          <p:cNvSpPr>
            <a:spLocks noGrp="1" noChangeArrowheads="1"/>
          </p:cNvSpPr>
          <p:nvPr>
            <p:ph type="sldNum" sz="quarter" idx="10"/>
          </p:nvPr>
        </p:nvSpPr>
        <p:spPr>
          <a:ln/>
        </p:spPr>
        <p:txBody>
          <a:bodyPr/>
          <a:lstStyle>
            <a:lvl1pPr>
              <a:defRPr/>
            </a:lvl1pPr>
          </a:lstStyle>
          <a:p>
            <a:pPr>
              <a:defRPr/>
            </a:pPr>
            <a:fld id="{BDAE9C94-70C8-4B8C-85AA-701E9D563C51}" type="slidenum">
              <a:rPr lang="en-US" altLang="en-US"/>
              <a:pPr>
                <a:defRPr/>
              </a:pPr>
              <a:t>‹#›</a:t>
            </a:fld>
            <a:endParaRPr lang="en-US" altLang="en-US" dirty="0"/>
          </a:p>
        </p:txBody>
      </p:sp>
      <p:sp>
        <p:nvSpPr>
          <p:cNvPr id="6" name="Rectangle 20">
            <a:extLst>
              <a:ext uri="{FF2B5EF4-FFF2-40B4-BE49-F238E27FC236}">
                <a16:creationId xmlns:a16="http://schemas.microsoft.com/office/drawing/2014/main" id="{4302A1E6-FBD4-4D06-82FF-82B4C211A6AC}"/>
              </a:ext>
            </a:extLst>
          </p:cNvPr>
          <p:cNvSpPr>
            <a:spLocks noGrp="1" noChangeArrowheads="1"/>
          </p:cNvSpPr>
          <p:nvPr>
            <p:ph type="dt" sz="half" idx="11"/>
          </p:nvPr>
        </p:nvSpPr>
        <p:spPr>
          <a:ln/>
        </p:spPr>
        <p:txBody>
          <a:bodyPr/>
          <a:lstStyle>
            <a:lvl1pPr>
              <a:defRPr/>
            </a:lvl1pPr>
          </a:lstStyle>
          <a:p>
            <a:pPr>
              <a:defRPr/>
            </a:pPr>
            <a:endParaRPr lang="en-US" dirty="0"/>
          </a:p>
        </p:txBody>
      </p:sp>
      <p:sp>
        <p:nvSpPr>
          <p:cNvPr id="7" name="Rectangle 21">
            <a:extLst>
              <a:ext uri="{FF2B5EF4-FFF2-40B4-BE49-F238E27FC236}">
                <a16:creationId xmlns:a16="http://schemas.microsoft.com/office/drawing/2014/main" id="{8B2C023D-E967-494A-AAF4-07F8B280A957}"/>
              </a:ext>
            </a:extLst>
          </p:cNvPr>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046411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DCA1625B-EA60-4E48-8047-0F2E24252F8F}" type="slidenum">
              <a:rPr lang="en-US" altLang="en-US"/>
              <a:pPr>
                <a:defRPr/>
              </a:pPr>
              <a:t>‹#›</a:t>
            </a:fld>
            <a:endParaRPr lang="en-US" altLang="en-US" dirty="0"/>
          </a:p>
        </p:txBody>
      </p:sp>
    </p:spTree>
    <p:extLst>
      <p:ext uri="{BB962C8B-B14F-4D97-AF65-F5344CB8AC3E}">
        <p14:creationId xmlns:p14="http://schemas.microsoft.com/office/powerpoint/2010/main" val="38970717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0">
            <a:extLst>
              <a:ext uri="{FF2B5EF4-FFF2-40B4-BE49-F238E27FC236}">
                <a16:creationId xmlns:a16="http://schemas.microsoft.com/office/drawing/2014/main" id="{71084FBC-E58E-4AB3-9BEB-311F71BB90F1}"/>
              </a:ext>
            </a:extLst>
          </p:cNvPr>
          <p:cNvSpPr>
            <a:spLocks noGrp="1" noChangeArrowheads="1"/>
          </p:cNvSpPr>
          <p:nvPr>
            <p:ph type="sldNum" sz="quarter" idx="10"/>
          </p:nvPr>
        </p:nvSpPr>
        <p:spPr>
          <a:ln/>
        </p:spPr>
        <p:txBody>
          <a:bodyPr/>
          <a:lstStyle>
            <a:lvl1pPr>
              <a:defRPr/>
            </a:lvl1pPr>
          </a:lstStyle>
          <a:p>
            <a:pPr>
              <a:defRPr/>
            </a:pPr>
            <a:fld id="{525274CB-DA81-43C0-96E0-7CAD83E55205}" type="slidenum">
              <a:rPr lang="en-US" altLang="en-US"/>
              <a:pPr>
                <a:defRPr/>
              </a:pPr>
              <a:t>‹#›</a:t>
            </a:fld>
            <a:endParaRPr lang="en-US" altLang="en-US" dirty="0"/>
          </a:p>
        </p:txBody>
      </p:sp>
      <p:sp>
        <p:nvSpPr>
          <p:cNvPr id="6" name="Rectangle 20">
            <a:extLst>
              <a:ext uri="{FF2B5EF4-FFF2-40B4-BE49-F238E27FC236}">
                <a16:creationId xmlns:a16="http://schemas.microsoft.com/office/drawing/2014/main" id="{4302A1E6-FBD4-4D06-82FF-82B4C211A6AC}"/>
              </a:ext>
            </a:extLst>
          </p:cNvPr>
          <p:cNvSpPr>
            <a:spLocks noGrp="1" noChangeArrowheads="1"/>
          </p:cNvSpPr>
          <p:nvPr>
            <p:ph type="dt" sz="half" idx="11"/>
          </p:nvPr>
        </p:nvSpPr>
        <p:spPr>
          <a:ln/>
        </p:spPr>
        <p:txBody>
          <a:bodyPr/>
          <a:lstStyle>
            <a:lvl1pPr>
              <a:defRPr/>
            </a:lvl1pPr>
          </a:lstStyle>
          <a:p>
            <a:pPr>
              <a:defRPr/>
            </a:pPr>
            <a:endParaRPr lang="en-US" dirty="0"/>
          </a:p>
        </p:txBody>
      </p:sp>
      <p:sp>
        <p:nvSpPr>
          <p:cNvPr id="7" name="Rectangle 21">
            <a:extLst>
              <a:ext uri="{FF2B5EF4-FFF2-40B4-BE49-F238E27FC236}">
                <a16:creationId xmlns:a16="http://schemas.microsoft.com/office/drawing/2014/main" id="{8B2C023D-E967-494A-AAF4-07F8B280A957}"/>
              </a:ext>
            </a:extLst>
          </p:cNvPr>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1783454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0">
            <a:extLst>
              <a:ext uri="{FF2B5EF4-FFF2-40B4-BE49-F238E27FC236}">
                <a16:creationId xmlns:a16="http://schemas.microsoft.com/office/drawing/2014/main" id="{71084FBC-E58E-4AB3-9BEB-311F71BB90F1}"/>
              </a:ext>
            </a:extLst>
          </p:cNvPr>
          <p:cNvSpPr>
            <a:spLocks noGrp="1" noChangeArrowheads="1"/>
          </p:cNvSpPr>
          <p:nvPr>
            <p:ph type="sldNum" sz="quarter" idx="10"/>
          </p:nvPr>
        </p:nvSpPr>
        <p:spPr>
          <a:ln/>
        </p:spPr>
        <p:txBody>
          <a:bodyPr/>
          <a:lstStyle>
            <a:lvl1pPr>
              <a:defRPr/>
            </a:lvl1pPr>
          </a:lstStyle>
          <a:p>
            <a:pPr>
              <a:defRPr/>
            </a:pPr>
            <a:fld id="{D7F13E75-D793-4E63-85BD-064D5DFDFE5B}" type="slidenum">
              <a:rPr lang="en-US" altLang="en-US"/>
              <a:pPr>
                <a:defRPr/>
              </a:pPr>
              <a:t>‹#›</a:t>
            </a:fld>
            <a:endParaRPr lang="en-US" altLang="en-US" dirty="0"/>
          </a:p>
        </p:txBody>
      </p:sp>
      <p:sp>
        <p:nvSpPr>
          <p:cNvPr id="5" name="Rectangle 20">
            <a:extLst>
              <a:ext uri="{FF2B5EF4-FFF2-40B4-BE49-F238E27FC236}">
                <a16:creationId xmlns:a16="http://schemas.microsoft.com/office/drawing/2014/main" id="{4302A1E6-FBD4-4D06-82FF-82B4C211A6AC}"/>
              </a:ext>
            </a:extLst>
          </p:cNvPr>
          <p:cNvSpPr>
            <a:spLocks noGrp="1" noChangeArrowheads="1"/>
          </p:cNvSpPr>
          <p:nvPr>
            <p:ph type="dt" sz="half" idx="11"/>
          </p:nvPr>
        </p:nvSpPr>
        <p:spPr>
          <a:ln/>
        </p:spPr>
        <p:txBody>
          <a:bodyPr/>
          <a:lstStyle>
            <a:lvl1pPr>
              <a:defRPr/>
            </a:lvl1pPr>
          </a:lstStyle>
          <a:p>
            <a:pPr>
              <a:defRPr/>
            </a:pPr>
            <a:endParaRPr lang="en-US" dirty="0"/>
          </a:p>
        </p:txBody>
      </p:sp>
      <p:sp>
        <p:nvSpPr>
          <p:cNvPr id="6" name="Rectangle 21">
            <a:extLst>
              <a:ext uri="{FF2B5EF4-FFF2-40B4-BE49-F238E27FC236}">
                <a16:creationId xmlns:a16="http://schemas.microsoft.com/office/drawing/2014/main" id="{8B2C023D-E967-494A-AAF4-07F8B280A957}"/>
              </a:ext>
            </a:extLst>
          </p:cNvPr>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7705163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2750" y="117475"/>
            <a:ext cx="2076450" cy="5978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33400" y="117475"/>
            <a:ext cx="6076950" cy="5978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0">
            <a:extLst>
              <a:ext uri="{FF2B5EF4-FFF2-40B4-BE49-F238E27FC236}">
                <a16:creationId xmlns:a16="http://schemas.microsoft.com/office/drawing/2014/main" id="{71084FBC-E58E-4AB3-9BEB-311F71BB90F1}"/>
              </a:ext>
            </a:extLst>
          </p:cNvPr>
          <p:cNvSpPr>
            <a:spLocks noGrp="1" noChangeArrowheads="1"/>
          </p:cNvSpPr>
          <p:nvPr>
            <p:ph type="sldNum" sz="quarter" idx="10"/>
          </p:nvPr>
        </p:nvSpPr>
        <p:spPr>
          <a:ln/>
        </p:spPr>
        <p:txBody>
          <a:bodyPr/>
          <a:lstStyle>
            <a:lvl1pPr>
              <a:defRPr/>
            </a:lvl1pPr>
          </a:lstStyle>
          <a:p>
            <a:pPr>
              <a:defRPr/>
            </a:pPr>
            <a:fld id="{6876BC89-2EFB-465D-BA60-A6C4FE7F33AA}" type="slidenum">
              <a:rPr lang="en-US" altLang="en-US"/>
              <a:pPr>
                <a:defRPr/>
              </a:pPr>
              <a:t>‹#›</a:t>
            </a:fld>
            <a:endParaRPr lang="en-US" altLang="en-US" dirty="0"/>
          </a:p>
        </p:txBody>
      </p:sp>
      <p:sp>
        <p:nvSpPr>
          <p:cNvPr id="5" name="Rectangle 20">
            <a:extLst>
              <a:ext uri="{FF2B5EF4-FFF2-40B4-BE49-F238E27FC236}">
                <a16:creationId xmlns:a16="http://schemas.microsoft.com/office/drawing/2014/main" id="{4302A1E6-FBD4-4D06-82FF-82B4C211A6AC}"/>
              </a:ext>
            </a:extLst>
          </p:cNvPr>
          <p:cNvSpPr>
            <a:spLocks noGrp="1" noChangeArrowheads="1"/>
          </p:cNvSpPr>
          <p:nvPr>
            <p:ph type="dt" sz="half" idx="11"/>
          </p:nvPr>
        </p:nvSpPr>
        <p:spPr>
          <a:ln/>
        </p:spPr>
        <p:txBody>
          <a:bodyPr/>
          <a:lstStyle>
            <a:lvl1pPr>
              <a:defRPr/>
            </a:lvl1pPr>
          </a:lstStyle>
          <a:p>
            <a:pPr>
              <a:defRPr/>
            </a:pPr>
            <a:endParaRPr lang="en-US" dirty="0"/>
          </a:p>
        </p:txBody>
      </p:sp>
      <p:sp>
        <p:nvSpPr>
          <p:cNvPr id="6" name="Rectangle 21">
            <a:extLst>
              <a:ext uri="{FF2B5EF4-FFF2-40B4-BE49-F238E27FC236}">
                <a16:creationId xmlns:a16="http://schemas.microsoft.com/office/drawing/2014/main" id="{8B2C023D-E967-494A-AAF4-07F8B280A957}"/>
              </a:ext>
            </a:extLst>
          </p:cNvPr>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1693267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117475"/>
            <a:ext cx="8305800" cy="838200"/>
          </a:xfrm>
        </p:spPr>
        <p:txBody>
          <a:bodyPr/>
          <a:lstStyle/>
          <a:p>
            <a:r>
              <a:rPr lang="en-US"/>
              <a:t>Click to edit Master title style</a:t>
            </a:r>
          </a:p>
        </p:txBody>
      </p:sp>
      <p:sp>
        <p:nvSpPr>
          <p:cNvPr id="3" name="Text Placeholder 2"/>
          <p:cNvSpPr>
            <a:spLocks noGrp="1"/>
          </p:cNvSpPr>
          <p:nvPr>
            <p:ph type="body" sz="half" idx="1"/>
          </p:nvPr>
        </p:nvSpPr>
        <p:spPr>
          <a:xfrm>
            <a:off x="533400" y="1219200"/>
            <a:ext cx="4035425"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21225" y="1219200"/>
            <a:ext cx="4037013"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0">
            <a:extLst>
              <a:ext uri="{FF2B5EF4-FFF2-40B4-BE49-F238E27FC236}">
                <a16:creationId xmlns:a16="http://schemas.microsoft.com/office/drawing/2014/main" id="{71084FBC-E58E-4AB3-9BEB-311F71BB90F1}"/>
              </a:ext>
            </a:extLst>
          </p:cNvPr>
          <p:cNvSpPr>
            <a:spLocks noGrp="1" noChangeArrowheads="1"/>
          </p:cNvSpPr>
          <p:nvPr>
            <p:ph type="sldNum" sz="quarter" idx="10"/>
          </p:nvPr>
        </p:nvSpPr>
        <p:spPr>
          <a:ln/>
        </p:spPr>
        <p:txBody>
          <a:bodyPr/>
          <a:lstStyle>
            <a:lvl1pPr>
              <a:defRPr/>
            </a:lvl1pPr>
          </a:lstStyle>
          <a:p>
            <a:pPr>
              <a:defRPr/>
            </a:pPr>
            <a:fld id="{65D556C0-443C-484A-9932-F5B4292414B6}" type="slidenum">
              <a:rPr lang="en-US" altLang="en-US"/>
              <a:pPr>
                <a:defRPr/>
              </a:pPr>
              <a:t>‹#›</a:t>
            </a:fld>
            <a:endParaRPr lang="en-US" altLang="en-US" dirty="0"/>
          </a:p>
        </p:txBody>
      </p:sp>
      <p:sp>
        <p:nvSpPr>
          <p:cNvPr id="6" name="Rectangle 20">
            <a:extLst>
              <a:ext uri="{FF2B5EF4-FFF2-40B4-BE49-F238E27FC236}">
                <a16:creationId xmlns:a16="http://schemas.microsoft.com/office/drawing/2014/main" id="{4302A1E6-FBD4-4D06-82FF-82B4C211A6AC}"/>
              </a:ext>
            </a:extLst>
          </p:cNvPr>
          <p:cNvSpPr>
            <a:spLocks noGrp="1" noChangeArrowheads="1"/>
          </p:cNvSpPr>
          <p:nvPr>
            <p:ph type="dt" sz="half" idx="11"/>
          </p:nvPr>
        </p:nvSpPr>
        <p:spPr>
          <a:ln/>
        </p:spPr>
        <p:txBody>
          <a:bodyPr/>
          <a:lstStyle>
            <a:lvl1pPr>
              <a:defRPr/>
            </a:lvl1pPr>
          </a:lstStyle>
          <a:p>
            <a:pPr>
              <a:defRPr/>
            </a:pPr>
            <a:endParaRPr lang="en-US" dirty="0"/>
          </a:p>
        </p:txBody>
      </p:sp>
      <p:sp>
        <p:nvSpPr>
          <p:cNvPr id="7" name="Rectangle 21">
            <a:extLst>
              <a:ext uri="{FF2B5EF4-FFF2-40B4-BE49-F238E27FC236}">
                <a16:creationId xmlns:a16="http://schemas.microsoft.com/office/drawing/2014/main" id="{8B2C023D-E967-494A-AAF4-07F8B280A957}"/>
              </a:ext>
            </a:extLst>
          </p:cNvPr>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092430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33400" y="117475"/>
            <a:ext cx="8305800" cy="838200"/>
          </a:xfrm>
        </p:spPr>
        <p:txBody>
          <a:bodyPr/>
          <a:lstStyle/>
          <a:p>
            <a:r>
              <a:rPr lang="en-US"/>
              <a:t>Click to edit Master title style</a:t>
            </a:r>
          </a:p>
        </p:txBody>
      </p:sp>
      <p:sp>
        <p:nvSpPr>
          <p:cNvPr id="3" name="Table Placeholder 2"/>
          <p:cNvSpPr>
            <a:spLocks noGrp="1"/>
          </p:cNvSpPr>
          <p:nvPr>
            <p:ph type="tbl" idx="1"/>
          </p:nvPr>
        </p:nvSpPr>
        <p:spPr>
          <a:xfrm>
            <a:off x="533400" y="1219200"/>
            <a:ext cx="8224838" cy="4876800"/>
          </a:xfrm>
        </p:spPr>
        <p:txBody>
          <a:bodyPr/>
          <a:lstStyle/>
          <a:p>
            <a:pPr lvl="0"/>
            <a:endParaRPr lang="en-US" noProof="0" dirty="0"/>
          </a:p>
        </p:txBody>
      </p:sp>
      <p:sp>
        <p:nvSpPr>
          <p:cNvPr id="4" name="Rectangle 20">
            <a:extLst>
              <a:ext uri="{FF2B5EF4-FFF2-40B4-BE49-F238E27FC236}">
                <a16:creationId xmlns:a16="http://schemas.microsoft.com/office/drawing/2014/main" id="{71084FBC-E58E-4AB3-9BEB-311F71BB90F1}"/>
              </a:ext>
            </a:extLst>
          </p:cNvPr>
          <p:cNvSpPr>
            <a:spLocks noGrp="1" noChangeArrowheads="1"/>
          </p:cNvSpPr>
          <p:nvPr>
            <p:ph type="sldNum" sz="quarter" idx="10"/>
          </p:nvPr>
        </p:nvSpPr>
        <p:spPr>
          <a:ln/>
        </p:spPr>
        <p:txBody>
          <a:bodyPr/>
          <a:lstStyle>
            <a:lvl1pPr>
              <a:defRPr/>
            </a:lvl1pPr>
          </a:lstStyle>
          <a:p>
            <a:pPr>
              <a:defRPr/>
            </a:pPr>
            <a:fld id="{A40838EB-3713-45AD-83C5-E9856921638E}" type="slidenum">
              <a:rPr lang="en-US" altLang="en-US"/>
              <a:pPr>
                <a:defRPr/>
              </a:pPr>
              <a:t>‹#›</a:t>
            </a:fld>
            <a:endParaRPr lang="en-US" altLang="en-US" dirty="0"/>
          </a:p>
        </p:txBody>
      </p:sp>
      <p:sp>
        <p:nvSpPr>
          <p:cNvPr id="5" name="Rectangle 20">
            <a:extLst>
              <a:ext uri="{FF2B5EF4-FFF2-40B4-BE49-F238E27FC236}">
                <a16:creationId xmlns:a16="http://schemas.microsoft.com/office/drawing/2014/main" id="{4302A1E6-FBD4-4D06-82FF-82B4C211A6AC}"/>
              </a:ext>
            </a:extLst>
          </p:cNvPr>
          <p:cNvSpPr>
            <a:spLocks noGrp="1" noChangeArrowheads="1"/>
          </p:cNvSpPr>
          <p:nvPr>
            <p:ph type="dt" sz="half" idx="11"/>
          </p:nvPr>
        </p:nvSpPr>
        <p:spPr>
          <a:ln/>
        </p:spPr>
        <p:txBody>
          <a:bodyPr/>
          <a:lstStyle>
            <a:lvl1pPr>
              <a:defRPr/>
            </a:lvl1pPr>
          </a:lstStyle>
          <a:p>
            <a:pPr>
              <a:defRPr/>
            </a:pPr>
            <a:endParaRPr lang="en-US" dirty="0"/>
          </a:p>
        </p:txBody>
      </p:sp>
      <p:sp>
        <p:nvSpPr>
          <p:cNvPr id="6" name="Rectangle 21">
            <a:extLst>
              <a:ext uri="{FF2B5EF4-FFF2-40B4-BE49-F238E27FC236}">
                <a16:creationId xmlns:a16="http://schemas.microsoft.com/office/drawing/2014/main" id="{8B2C023D-E967-494A-AAF4-07F8B280A957}"/>
              </a:ext>
            </a:extLst>
          </p:cNvPr>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715683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20">
            <a:extLst>
              <a:ext uri="{FF2B5EF4-FFF2-40B4-BE49-F238E27FC236}">
                <a16:creationId xmlns:a16="http://schemas.microsoft.com/office/drawing/2014/main" id="{71084FBC-E58E-4AB3-9BEB-311F71BB90F1}"/>
              </a:ext>
            </a:extLst>
          </p:cNvPr>
          <p:cNvSpPr>
            <a:spLocks noGrp="1" noChangeArrowheads="1"/>
          </p:cNvSpPr>
          <p:nvPr>
            <p:ph type="sldNum" sz="quarter" idx="10"/>
          </p:nvPr>
        </p:nvSpPr>
        <p:spPr>
          <a:ln/>
        </p:spPr>
        <p:txBody>
          <a:bodyPr/>
          <a:lstStyle>
            <a:lvl1pPr>
              <a:defRPr/>
            </a:lvl1pPr>
          </a:lstStyle>
          <a:p>
            <a:pPr>
              <a:defRPr/>
            </a:pPr>
            <a:fld id="{6BD3EB7F-F1D5-4CD9-A52B-5AF125AF17E9}" type="slidenum">
              <a:rPr lang="en-US" altLang="en-US"/>
              <a:pPr>
                <a:defRPr/>
              </a:pPr>
              <a:t>‹#›</a:t>
            </a:fld>
            <a:endParaRPr lang="en-US" altLang="en-US" dirty="0"/>
          </a:p>
        </p:txBody>
      </p:sp>
      <p:sp>
        <p:nvSpPr>
          <p:cNvPr id="5" name="Rectangle 20">
            <a:extLst>
              <a:ext uri="{FF2B5EF4-FFF2-40B4-BE49-F238E27FC236}">
                <a16:creationId xmlns:a16="http://schemas.microsoft.com/office/drawing/2014/main" id="{4302A1E6-FBD4-4D06-82FF-82B4C211A6AC}"/>
              </a:ext>
            </a:extLst>
          </p:cNvPr>
          <p:cNvSpPr>
            <a:spLocks noGrp="1" noChangeArrowheads="1"/>
          </p:cNvSpPr>
          <p:nvPr>
            <p:ph type="dt" sz="half" idx="11"/>
          </p:nvPr>
        </p:nvSpPr>
        <p:spPr>
          <a:ln/>
        </p:spPr>
        <p:txBody>
          <a:bodyPr/>
          <a:lstStyle>
            <a:lvl1pPr>
              <a:defRPr/>
            </a:lvl1pPr>
          </a:lstStyle>
          <a:p>
            <a:pPr>
              <a:defRPr/>
            </a:pPr>
            <a:endParaRPr lang="en-US" dirty="0"/>
          </a:p>
        </p:txBody>
      </p:sp>
      <p:sp>
        <p:nvSpPr>
          <p:cNvPr id="6" name="Rectangle 21">
            <a:extLst>
              <a:ext uri="{FF2B5EF4-FFF2-40B4-BE49-F238E27FC236}">
                <a16:creationId xmlns:a16="http://schemas.microsoft.com/office/drawing/2014/main" id="{8B2C023D-E967-494A-AAF4-07F8B280A957}"/>
              </a:ext>
            </a:extLst>
          </p:cNvPr>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1228118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18FAD1F-C049-4DB5-8957-D97D5C3A8F8E}" type="slidenum">
              <a:rPr lang="en-US" altLang="en-US"/>
              <a:pPr>
                <a:defRPr/>
              </a:pPr>
              <a:t>‹#›</a:t>
            </a:fld>
            <a:endParaRPr lang="en-US" altLang="en-US" dirty="0"/>
          </a:p>
        </p:txBody>
      </p:sp>
    </p:spTree>
    <p:extLst>
      <p:ext uri="{BB962C8B-B14F-4D97-AF65-F5344CB8AC3E}">
        <p14:creationId xmlns:p14="http://schemas.microsoft.com/office/powerpoint/2010/main" val="27266429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981200"/>
            <a:ext cx="3657600" cy="4144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267200" y="1981200"/>
            <a:ext cx="3657600" cy="4144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C269CCC6-4BBB-4E2F-A71E-184202B44620}" type="slidenum">
              <a:rPr lang="en-US" altLang="en-US"/>
              <a:pPr>
                <a:defRPr/>
              </a:pPr>
              <a:t>‹#›</a:t>
            </a:fld>
            <a:endParaRPr lang="en-US" altLang="en-US" dirty="0"/>
          </a:p>
        </p:txBody>
      </p:sp>
    </p:spTree>
    <p:extLst>
      <p:ext uri="{BB962C8B-B14F-4D97-AF65-F5344CB8AC3E}">
        <p14:creationId xmlns:p14="http://schemas.microsoft.com/office/powerpoint/2010/main" val="21444618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82717A83-2E7A-4BA2-8012-66DE7D3FC305}" type="slidenum">
              <a:rPr lang="en-US" altLang="en-US"/>
              <a:pPr>
                <a:defRPr/>
              </a:pPr>
              <a:t>‹#›</a:t>
            </a:fld>
            <a:endParaRPr lang="en-US" altLang="en-US" dirty="0"/>
          </a:p>
        </p:txBody>
      </p:sp>
    </p:spTree>
    <p:extLst>
      <p:ext uri="{BB962C8B-B14F-4D97-AF65-F5344CB8AC3E}">
        <p14:creationId xmlns:p14="http://schemas.microsoft.com/office/powerpoint/2010/main" val="1431891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997A977C-429E-4EE4-A756-6E53F0F114DE}" type="slidenum">
              <a:rPr lang="en-US" altLang="en-US"/>
              <a:pPr>
                <a:defRPr/>
              </a:pPr>
              <a:t>‹#›</a:t>
            </a:fld>
            <a:endParaRPr lang="en-US" altLang="en-US" dirty="0"/>
          </a:p>
        </p:txBody>
      </p:sp>
    </p:spTree>
    <p:extLst>
      <p:ext uri="{BB962C8B-B14F-4D97-AF65-F5344CB8AC3E}">
        <p14:creationId xmlns:p14="http://schemas.microsoft.com/office/powerpoint/2010/main" val="1880381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63B2E20B-3ACB-461B-9A2C-709E3966BFC3}" type="slidenum">
              <a:rPr lang="en-US" altLang="en-US"/>
              <a:pPr>
                <a:defRPr/>
              </a:pPr>
              <a:t>‹#›</a:t>
            </a:fld>
            <a:endParaRPr lang="en-US" altLang="en-US" dirty="0"/>
          </a:p>
        </p:txBody>
      </p:sp>
    </p:spTree>
    <p:extLst>
      <p:ext uri="{BB962C8B-B14F-4D97-AF65-F5344CB8AC3E}">
        <p14:creationId xmlns:p14="http://schemas.microsoft.com/office/powerpoint/2010/main" val="11400335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7E695360-87B0-4D15-99E7-A804C9DA48E9}" type="slidenum">
              <a:rPr lang="en-US" altLang="en-US"/>
              <a:pPr>
                <a:defRPr/>
              </a:pPr>
              <a:t>‹#›</a:t>
            </a:fld>
            <a:endParaRPr lang="en-US" altLang="en-US" dirty="0"/>
          </a:p>
        </p:txBody>
      </p:sp>
    </p:spTree>
    <p:extLst>
      <p:ext uri="{BB962C8B-B14F-4D97-AF65-F5344CB8AC3E}">
        <p14:creationId xmlns:p14="http://schemas.microsoft.com/office/powerpoint/2010/main" val="3243743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B232B5DC-D5D7-4342-B3E1-0B2B4A86E875}" type="slidenum">
              <a:rPr lang="en-US" altLang="en-US"/>
              <a:pPr>
                <a:defRPr/>
              </a:pPr>
              <a:t>‹#›</a:t>
            </a:fld>
            <a:endParaRPr lang="en-US" altLang="en-US" dirty="0"/>
          </a:p>
        </p:txBody>
      </p:sp>
    </p:spTree>
    <p:extLst>
      <p:ext uri="{BB962C8B-B14F-4D97-AF65-F5344CB8AC3E}">
        <p14:creationId xmlns:p14="http://schemas.microsoft.com/office/powerpoint/2010/main" val="42769845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jpe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0" descr="background_officialState_v4"/>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838200"/>
            <a:ext cx="73152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p:cNvSpPr>
            <a:spLocks noGrp="1" noChangeArrowheads="1"/>
          </p:cNvSpPr>
          <p:nvPr>
            <p:ph type="body" idx="1"/>
          </p:nvPr>
        </p:nvSpPr>
        <p:spPr bwMode="auto">
          <a:xfrm>
            <a:off x="457200" y="1981200"/>
            <a:ext cx="7467600" cy="4144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 name="Rectangle 4"/>
          <p:cNvSpPr>
            <a:spLocks noGrp="1" noChangeArrowheads="1"/>
          </p:cNvSpPr>
          <p:nvPr>
            <p:ph type="dt" sz="half" idx="2"/>
          </p:nvPr>
        </p:nvSpPr>
        <p:spPr bwMode="auto">
          <a:xfrm>
            <a:off x="6019800" y="6248400"/>
            <a:ext cx="1752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spcBef>
                <a:spcPct val="0"/>
              </a:spcBef>
              <a:defRPr sz="1400" b="0">
                <a:latin typeface="Arial" charset="0"/>
              </a:defRPr>
            </a:lvl1pPr>
          </a:lstStyle>
          <a:p>
            <a:pPr>
              <a:defRPr/>
            </a:pPr>
            <a:endParaRPr lang="en-US" altLang="en-US" dirty="0"/>
          </a:p>
        </p:txBody>
      </p:sp>
      <p:sp>
        <p:nvSpPr>
          <p:cNvPr id="1029" name="Rectangle 5"/>
          <p:cNvSpPr>
            <a:spLocks noGrp="1" noChangeArrowheads="1"/>
          </p:cNvSpPr>
          <p:nvPr>
            <p:ph type="ftr" sz="quarter" idx="3"/>
          </p:nvPr>
        </p:nvSpPr>
        <p:spPr bwMode="auto">
          <a:xfrm>
            <a:off x="457200" y="6248400"/>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spcBef>
                <a:spcPct val="0"/>
              </a:spcBef>
              <a:defRPr sz="1400" b="0">
                <a:latin typeface="Arial" charset="0"/>
              </a:defRPr>
            </a:lvl1pPr>
          </a:lstStyle>
          <a:p>
            <a:pPr>
              <a:defRPr/>
            </a:pPr>
            <a:endParaRPr lang="en-US" altLang="en-US" dirty="0"/>
          </a:p>
        </p:txBody>
      </p:sp>
      <p:sp>
        <p:nvSpPr>
          <p:cNvPr id="1030" name="Rectangle 6"/>
          <p:cNvSpPr>
            <a:spLocks noGrp="1" noChangeArrowheads="1"/>
          </p:cNvSpPr>
          <p:nvPr>
            <p:ph type="sldNum" sz="quarter" idx="4"/>
          </p:nvPr>
        </p:nvSpPr>
        <p:spPr bwMode="auto">
          <a:xfrm>
            <a:off x="3733800" y="6248400"/>
            <a:ext cx="19050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spcBef>
                <a:spcPct val="0"/>
              </a:spcBef>
              <a:defRPr sz="1400" b="0">
                <a:latin typeface="Arial" charset="0"/>
              </a:defRPr>
            </a:lvl1pPr>
          </a:lstStyle>
          <a:p>
            <a:pPr>
              <a:defRPr/>
            </a:pPr>
            <a:fld id="{EA28A298-D37F-48BD-A1EB-9ED3CC083D56}"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rtl="0" eaLnBrk="0" fontAlgn="base" hangingPunct="0">
        <a:spcBef>
          <a:spcPct val="0"/>
        </a:spcBef>
        <a:spcAft>
          <a:spcPct val="0"/>
        </a:spcAft>
        <a:defRPr sz="3600">
          <a:solidFill>
            <a:srgbClr val="0000FF"/>
          </a:solidFill>
          <a:latin typeface="+mj-lt"/>
          <a:ea typeface="+mj-ea"/>
          <a:cs typeface="+mj-cs"/>
        </a:defRPr>
      </a:lvl1pPr>
      <a:lvl2pPr algn="ctr" rtl="0" eaLnBrk="0" fontAlgn="base" hangingPunct="0">
        <a:spcBef>
          <a:spcPct val="0"/>
        </a:spcBef>
        <a:spcAft>
          <a:spcPct val="0"/>
        </a:spcAft>
        <a:defRPr sz="3600">
          <a:solidFill>
            <a:srgbClr val="0000FF"/>
          </a:solidFill>
          <a:latin typeface="Arial" charset="0"/>
        </a:defRPr>
      </a:lvl2pPr>
      <a:lvl3pPr algn="ctr" rtl="0" eaLnBrk="0" fontAlgn="base" hangingPunct="0">
        <a:spcBef>
          <a:spcPct val="0"/>
        </a:spcBef>
        <a:spcAft>
          <a:spcPct val="0"/>
        </a:spcAft>
        <a:defRPr sz="3600">
          <a:solidFill>
            <a:srgbClr val="0000FF"/>
          </a:solidFill>
          <a:latin typeface="Arial" charset="0"/>
        </a:defRPr>
      </a:lvl3pPr>
      <a:lvl4pPr algn="ctr" rtl="0" eaLnBrk="0" fontAlgn="base" hangingPunct="0">
        <a:spcBef>
          <a:spcPct val="0"/>
        </a:spcBef>
        <a:spcAft>
          <a:spcPct val="0"/>
        </a:spcAft>
        <a:defRPr sz="3600">
          <a:solidFill>
            <a:srgbClr val="0000FF"/>
          </a:solidFill>
          <a:latin typeface="Arial" charset="0"/>
        </a:defRPr>
      </a:lvl4pPr>
      <a:lvl5pPr algn="ctr" rtl="0" eaLnBrk="0" fontAlgn="base" hangingPunct="0">
        <a:spcBef>
          <a:spcPct val="0"/>
        </a:spcBef>
        <a:spcAft>
          <a:spcPct val="0"/>
        </a:spcAft>
        <a:defRPr sz="3600">
          <a:solidFill>
            <a:srgbClr val="0000FF"/>
          </a:solidFill>
          <a:latin typeface="Arial" charset="0"/>
        </a:defRPr>
      </a:lvl5pPr>
      <a:lvl6pPr marL="457200" algn="ctr" rtl="0" fontAlgn="base">
        <a:spcBef>
          <a:spcPct val="0"/>
        </a:spcBef>
        <a:spcAft>
          <a:spcPct val="0"/>
        </a:spcAft>
        <a:defRPr sz="3600">
          <a:solidFill>
            <a:srgbClr val="0000FF"/>
          </a:solidFill>
          <a:latin typeface="Arial" charset="0"/>
        </a:defRPr>
      </a:lvl6pPr>
      <a:lvl7pPr marL="914400" algn="ctr" rtl="0" fontAlgn="base">
        <a:spcBef>
          <a:spcPct val="0"/>
        </a:spcBef>
        <a:spcAft>
          <a:spcPct val="0"/>
        </a:spcAft>
        <a:defRPr sz="3600">
          <a:solidFill>
            <a:srgbClr val="0000FF"/>
          </a:solidFill>
          <a:latin typeface="Arial" charset="0"/>
        </a:defRPr>
      </a:lvl7pPr>
      <a:lvl8pPr marL="1371600" algn="ctr" rtl="0" fontAlgn="base">
        <a:spcBef>
          <a:spcPct val="0"/>
        </a:spcBef>
        <a:spcAft>
          <a:spcPct val="0"/>
        </a:spcAft>
        <a:defRPr sz="3600">
          <a:solidFill>
            <a:srgbClr val="0000FF"/>
          </a:solidFill>
          <a:latin typeface="Arial" charset="0"/>
        </a:defRPr>
      </a:lvl8pPr>
      <a:lvl9pPr marL="1828800" algn="ctr" rtl="0" fontAlgn="base">
        <a:spcBef>
          <a:spcPct val="0"/>
        </a:spcBef>
        <a:spcAft>
          <a:spcPct val="0"/>
        </a:spcAft>
        <a:defRPr sz="3600">
          <a:solidFill>
            <a:srgbClr val="0000FF"/>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533400" y="1219200"/>
            <a:ext cx="8224838"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endParaRPr lang="en-US" altLang="en-US" smtClean="0"/>
          </a:p>
        </p:txBody>
      </p:sp>
      <p:sp>
        <p:nvSpPr>
          <p:cNvPr id="1027" name="Rectangle 2"/>
          <p:cNvSpPr>
            <a:spLocks noGrp="1" noChangeArrowheads="1"/>
          </p:cNvSpPr>
          <p:nvPr>
            <p:ph type="title"/>
          </p:nvPr>
        </p:nvSpPr>
        <p:spPr bwMode="auto">
          <a:xfrm>
            <a:off x="533400" y="117475"/>
            <a:ext cx="8305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44" name="Rectangle 20">
            <a:extLst>
              <a:ext uri="{FF2B5EF4-FFF2-40B4-BE49-F238E27FC236}">
                <a16:creationId xmlns:a16="http://schemas.microsoft.com/office/drawing/2014/main" id="{71084FBC-E58E-4AB3-9BEB-311F71BB90F1}"/>
              </a:ext>
            </a:extLst>
          </p:cNvPr>
          <p:cNvSpPr>
            <a:spLocks noGrp="1" noChangeArrowheads="1"/>
          </p:cNvSpPr>
          <p:nvPr>
            <p:ph type="sldNum" sz="quarter" idx="4"/>
          </p:nvPr>
        </p:nvSpPr>
        <p:spPr bwMode="auto">
          <a:xfrm>
            <a:off x="7910513" y="6262688"/>
            <a:ext cx="801687"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B5BEFD78-B458-4829-A253-898A9BD1B7BC}" type="slidenum">
              <a:rPr lang="en-US" altLang="en-US"/>
              <a:pPr>
                <a:defRPr/>
              </a:pPr>
              <a:t>‹#›</a:t>
            </a:fld>
            <a:endParaRPr lang="en-US" altLang="en-US" dirty="0"/>
          </a:p>
        </p:txBody>
      </p:sp>
      <p:pic>
        <p:nvPicPr>
          <p:cNvPr id="1029" name="Picture 17" descr="background_officialState_v4"/>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Rectangle 18">
            <a:extLst>
              <a:ext uri="{FF2B5EF4-FFF2-40B4-BE49-F238E27FC236}">
                <a16:creationId xmlns:a16="http://schemas.microsoft.com/office/drawing/2014/main" id="{26A0A6B6-1397-4C94-B1DF-61C6D108AE76}"/>
              </a:ext>
            </a:extLst>
          </p:cNvPr>
          <p:cNvSpPr>
            <a:spLocks noChangeArrowheads="1"/>
          </p:cNvSpPr>
          <p:nvPr/>
        </p:nvSpPr>
        <p:spPr bwMode="auto">
          <a:xfrm>
            <a:off x="457200" y="8382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pPr algn="ctr">
              <a:defRPr/>
            </a:pPr>
            <a:r>
              <a:rPr lang="en-US" altLang="en-US" sz="2800" b="1" i="0" dirty="0">
                <a:solidFill>
                  <a:schemeClr val="bg1"/>
                </a:solidFill>
                <a:latin typeface="Arial" charset="0"/>
                <a:cs typeface="Arial" charset="0"/>
              </a:rPr>
              <a:t>Click to edit Master title style</a:t>
            </a:r>
          </a:p>
        </p:txBody>
      </p:sp>
      <p:sp>
        <p:nvSpPr>
          <p:cNvPr id="2" name="Rectangle 20">
            <a:extLst>
              <a:ext uri="{FF2B5EF4-FFF2-40B4-BE49-F238E27FC236}">
                <a16:creationId xmlns:a16="http://schemas.microsoft.com/office/drawing/2014/main" id="{4302A1E6-FBD4-4D06-82FF-82B4C211A6AC}"/>
              </a:ext>
            </a:extLst>
          </p:cNvPr>
          <p:cNvSpPr>
            <a:spLocks noGrp="1" noChangeArrowheads="1"/>
          </p:cNvSpPr>
          <p:nvPr>
            <p:ph type="dt" sz="half" idx="2"/>
          </p:nvPr>
        </p:nvSpPr>
        <p:spPr bwMode="auto">
          <a:xfrm>
            <a:off x="6172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i="0">
                <a:latin typeface="Arial" charset="0"/>
              </a:defRPr>
            </a:lvl1pPr>
          </a:lstStyle>
          <a:p>
            <a:pPr>
              <a:defRPr/>
            </a:pPr>
            <a:endParaRPr lang="en-US" dirty="0"/>
          </a:p>
        </p:txBody>
      </p:sp>
      <p:sp>
        <p:nvSpPr>
          <p:cNvPr id="1045" name="Rectangle 21">
            <a:extLst>
              <a:ext uri="{FF2B5EF4-FFF2-40B4-BE49-F238E27FC236}">
                <a16:creationId xmlns:a16="http://schemas.microsoft.com/office/drawing/2014/main" id="{8B2C023D-E967-494A-AAF4-07F8B280A957}"/>
              </a:ext>
            </a:extLst>
          </p:cNvPr>
          <p:cNvSpPr>
            <a:spLocks noGrp="1" noChangeArrowheads="1"/>
          </p:cNvSpPr>
          <p:nvPr>
            <p:ph type="ftr" sz="quarter" idx="3"/>
          </p:nvPr>
        </p:nvSpPr>
        <p:spPr bwMode="auto">
          <a:xfrm>
            <a:off x="2209800" y="6245225"/>
            <a:ext cx="3886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i="0">
                <a:latin typeface="Arial" charset="0"/>
              </a:defRPr>
            </a:lvl1pPr>
          </a:lstStyle>
          <a:p>
            <a:pPr>
              <a:defRPr/>
            </a:pPr>
            <a:endParaRPr lang="en-US"/>
          </a:p>
        </p:txBody>
      </p:sp>
      <p:sp>
        <p:nvSpPr>
          <p:cNvPr id="1033" name="Rectangle 22">
            <a:extLst>
              <a:ext uri="{FF2B5EF4-FFF2-40B4-BE49-F238E27FC236}">
                <a16:creationId xmlns:a16="http://schemas.microsoft.com/office/drawing/2014/main" id="{FC93D1EB-E752-4528-960E-DA76A21F101F}"/>
              </a:ext>
            </a:extLst>
          </p:cNvPr>
          <p:cNvSpPr>
            <a:spLocks noChangeArrowheads="1"/>
          </p:cNvSpPr>
          <p:nvPr/>
        </p:nvSpPr>
        <p:spPr bwMode="auto">
          <a:xfrm>
            <a:off x="457200" y="6245225"/>
            <a:ext cx="16764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defRPr/>
            </a:pPr>
            <a:fld id="{D60948D6-868A-484A-8BA4-BBA99E206F1D}" type="slidenum">
              <a:rPr lang="en-US" altLang="en-US" sz="1400" i="0" smtClean="0">
                <a:latin typeface="Arial" panose="020B0604020202020204" pitchFamily="34" charset="0"/>
              </a:rPr>
              <a:pPr eaLnBrk="1" hangingPunct="1">
                <a:defRPr/>
              </a:pPr>
              <a:t>‹#›</a:t>
            </a:fld>
            <a:endParaRPr lang="en-US" altLang="en-US" sz="1400" i="0" dirty="0">
              <a:latin typeface="Arial" panose="020B0604020202020204" pitchFamily="34" charset="0"/>
            </a:endParaRPr>
          </a:p>
        </p:txBody>
      </p:sp>
    </p:spTree>
    <p:extLst>
      <p:ext uri="{BB962C8B-B14F-4D97-AF65-F5344CB8AC3E}">
        <p14:creationId xmlns:p14="http://schemas.microsoft.com/office/powerpoint/2010/main" val="131770417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hf hdr="0" ftr="0" dt="0"/>
  <p:txStyles>
    <p:titleStyle>
      <a:lvl1pPr algn="ctr" rtl="0" eaLnBrk="0" fontAlgn="base" hangingPunct="0">
        <a:spcBef>
          <a:spcPct val="0"/>
        </a:spcBef>
        <a:spcAft>
          <a:spcPct val="0"/>
        </a:spcAft>
        <a:defRPr sz="2800" b="1">
          <a:solidFill>
            <a:schemeClr val="bg1"/>
          </a:solidFill>
          <a:latin typeface="+mj-lt"/>
          <a:ea typeface="+mj-ea"/>
          <a:cs typeface="+mj-cs"/>
        </a:defRPr>
      </a:lvl1pPr>
      <a:lvl2pPr algn="ctr" rtl="0" eaLnBrk="0" fontAlgn="base" hangingPunct="0">
        <a:spcBef>
          <a:spcPct val="0"/>
        </a:spcBef>
        <a:spcAft>
          <a:spcPct val="0"/>
        </a:spcAft>
        <a:defRPr sz="2800" b="1">
          <a:solidFill>
            <a:schemeClr val="bg1"/>
          </a:solidFill>
          <a:latin typeface="Arial" charset="0"/>
          <a:cs typeface="Arial" charset="0"/>
        </a:defRPr>
      </a:lvl2pPr>
      <a:lvl3pPr algn="ctr" rtl="0" eaLnBrk="0" fontAlgn="base" hangingPunct="0">
        <a:spcBef>
          <a:spcPct val="0"/>
        </a:spcBef>
        <a:spcAft>
          <a:spcPct val="0"/>
        </a:spcAft>
        <a:defRPr sz="2800" b="1">
          <a:solidFill>
            <a:schemeClr val="bg1"/>
          </a:solidFill>
          <a:latin typeface="Arial" charset="0"/>
          <a:cs typeface="Arial" charset="0"/>
        </a:defRPr>
      </a:lvl3pPr>
      <a:lvl4pPr algn="ctr" rtl="0" eaLnBrk="0" fontAlgn="base" hangingPunct="0">
        <a:spcBef>
          <a:spcPct val="0"/>
        </a:spcBef>
        <a:spcAft>
          <a:spcPct val="0"/>
        </a:spcAft>
        <a:defRPr sz="2800" b="1">
          <a:solidFill>
            <a:schemeClr val="bg1"/>
          </a:solidFill>
          <a:latin typeface="Arial" charset="0"/>
          <a:cs typeface="Arial" charset="0"/>
        </a:defRPr>
      </a:lvl4pPr>
      <a:lvl5pPr algn="ctr" rtl="0" eaLnBrk="0" fontAlgn="base" hangingPunct="0">
        <a:spcBef>
          <a:spcPct val="0"/>
        </a:spcBef>
        <a:spcAft>
          <a:spcPct val="0"/>
        </a:spcAft>
        <a:defRPr sz="2800" b="1">
          <a:solidFill>
            <a:schemeClr val="bg1"/>
          </a:solidFill>
          <a:latin typeface="Arial" charset="0"/>
          <a:cs typeface="Arial" charset="0"/>
        </a:defRPr>
      </a:lvl5pPr>
      <a:lvl6pPr marL="457200" algn="ctr" rtl="0" eaLnBrk="0" fontAlgn="base" hangingPunct="0">
        <a:spcBef>
          <a:spcPct val="0"/>
        </a:spcBef>
        <a:spcAft>
          <a:spcPct val="0"/>
        </a:spcAft>
        <a:defRPr sz="2800" b="1">
          <a:solidFill>
            <a:schemeClr val="bg1"/>
          </a:solidFill>
          <a:latin typeface="Arial" charset="0"/>
          <a:cs typeface="Arial" charset="0"/>
        </a:defRPr>
      </a:lvl6pPr>
      <a:lvl7pPr marL="914400" algn="ctr" rtl="0" eaLnBrk="0" fontAlgn="base" hangingPunct="0">
        <a:spcBef>
          <a:spcPct val="0"/>
        </a:spcBef>
        <a:spcAft>
          <a:spcPct val="0"/>
        </a:spcAft>
        <a:defRPr sz="2800" b="1">
          <a:solidFill>
            <a:schemeClr val="bg1"/>
          </a:solidFill>
          <a:latin typeface="Arial" charset="0"/>
          <a:cs typeface="Arial" charset="0"/>
        </a:defRPr>
      </a:lvl7pPr>
      <a:lvl8pPr marL="1371600" algn="ctr" rtl="0" eaLnBrk="0" fontAlgn="base" hangingPunct="0">
        <a:spcBef>
          <a:spcPct val="0"/>
        </a:spcBef>
        <a:spcAft>
          <a:spcPct val="0"/>
        </a:spcAft>
        <a:defRPr sz="2800" b="1">
          <a:solidFill>
            <a:schemeClr val="bg1"/>
          </a:solidFill>
          <a:latin typeface="Arial" charset="0"/>
          <a:cs typeface="Arial" charset="0"/>
        </a:defRPr>
      </a:lvl8pPr>
      <a:lvl9pPr marL="1828800" algn="ctr" rtl="0" eaLnBrk="0" fontAlgn="base" hangingPunct="0">
        <a:spcBef>
          <a:spcPct val="0"/>
        </a:spcBef>
        <a:spcAft>
          <a:spcPct val="0"/>
        </a:spcAft>
        <a:defRPr sz="2800" b="1">
          <a:solidFill>
            <a:schemeClr val="bg1"/>
          </a:solidFill>
          <a:latin typeface="Arial" charset="0"/>
          <a:cs typeface="Arial" charset="0"/>
        </a:defRPr>
      </a:lvl9pPr>
    </p:titleStyle>
    <p:bodyStyle>
      <a:lvl1pPr marL="342900" indent="-342900" algn="l" rtl="0" eaLnBrk="0" fontAlgn="base" hangingPunct="0">
        <a:spcBef>
          <a:spcPct val="20000"/>
        </a:spcBef>
        <a:spcAft>
          <a:spcPct val="0"/>
        </a:spcAft>
        <a:buClr>
          <a:schemeClr val="accent2"/>
        </a:buClr>
        <a:buSzPct val="90000"/>
        <a:buFont typeface="Wingdings" panose="05000000000000000000" pitchFamily="2" charset="2"/>
        <a:buChar char="q"/>
        <a:defRPr sz="2400" b="1" i="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90000"/>
        <a:buFont typeface="Wingdings" panose="05000000000000000000" pitchFamily="2" charset="2"/>
        <a:buChar char="Ø"/>
        <a:defRPr sz="2000" b="1" i="1">
          <a:solidFill>
            <a:schemeClr val="tx1"/>
          </a:solidFill>
          <a:latin typeface="+mn-lt"/>
        </a:defRPr>
      </a:lvl2pPr>
      <a:lvl3pPr marL="1143000" indent="-228600" algn="l" rtl="0" eaLnBrk="0" fontAlgn="base" hangingPunct="0">
        <a:spcBef>
          <a:spcPct val="20000"/>
        </a:spcBef>
        <a:spcAft>
          <a:spcPct val="0"/>
        </a:spcAft>
        <a:buClr>
          <a:schemeClr val="accent2"/>
        </a:buClr>
        <a:buFont typeface="Wingdings" panose="05000000000000000000" pitchFamily="2" charset="2"/>
        <a:buChar char="§"/>
        <a:defRPr sz="2400" b="1" i="1">
          <a:solidFill>
            <a:schemeClr val="tx1"/>
          </a:solidFill>
          <a:latin typeface="+mn-lt"/>
        </a:defRPr>
      </a:lvl3pPr>
      <a:lvl4pPr marL="1600200" indent="-228600" algn="l" rtl="0" eaLnBrk="0" fontAlgn="base" hangingPunct="0">
        <a:spcBef>
          <a:spcPct val="20000"/>
        </a:spcBef>
        <a:spcAft>
          <a:spcPct val="0"/>
        </a:spcAft>
        <a:buClr>
          <a:schemeClr val="accent2"/>
        </a:buClr>
        <a:buFont typeface="Wingdings 2" panose="05020102010507070707" pitchFamily="18" charset="2"/>
        <a:buChar char="P"/>
        <a:defRPr sz="1600" b="1" i="1">
          <a:solidFill>
            <a:schemeClr val="tx1"/>
          </a:solidFill>
          <a:latin typeface="+mn-lt"/>
        </a:defRPr>
      </a:lvl4pPr>
      <a:lvl5pPr marL="2057400" indent="-228600" algn="l" rtl="0" eaLnBrk="0" fontAlgn="base" hangingPunct="0">
        <a:spcBef>
          <a:spcPct val="20000"/>
        </a:spcBef>
        <a:spcAft>
          <a:spcPct val="0"/>
        </a:spcAft>
        <a:buClr>
          <a:schemeClr val="accent2"/>
        </a:buClr>
        <a:buFont typeface="Times" panose="02020603050405020304" pitchFamily="18" charset="0"/>
        <a:buChar char="–"/>
        <a:defRPr sz="1600" b="1" i="1">
          <a:solidFill>
            <a:schemeClr val="tx1"/>
          </a:solidFill>
          <a:latin typeface="+mn-lt"/>
        </a:defRPr>
      </a:lvl5pPr>
      <a:lvl6pPr marL="2514600" indent="-228600" algn="l" rtl="0" eaLnBrk="0" fontAlgn="base" hangingPunct="0">
        <a:spcBef>
          <a:spcPct val="20000"/>
        </a:spcBef>
        <a:spcAft>
          <a:spcPct val="0"/>
        </a:spcAft>
        <a:buClr>
          <a:schemeClr val="accent2"/>
        </a:buClr>
        <a:buFont typeface="Times" pitchFamily="18" charset="0"/>
        <a:buChar char="–"/>
        <a:defRPr sz="1600" b="1" i="1">
          <a:solidFill>
            <a:schemeClr val="tx1"/>
          </a:solidFill>
          <a:latin typeface="+mn-lt"/>
        </a:defRPr>
      </a:lvl6pPr>
      <a:lvl7pPr marL="2971800" indent="-228600" algn="l" rtl="0" eaLnBrk="0" fontAlgn="base" hangingPunct="0">
        <a:spcBef>
          <a:spcPct val="20000"/>
        </a:spcBef>
        <a:spcAft>
          <a:spcPct val="0"/>
        </a:spcAft>
        <a:buClr>
          <a:schemeClr val="accent2"/>
        </a:buClr>
        <a:buFont typeface="Times" pitchFamily="18" charset="0"/>
        <a:buChar char="–"/>
        <a:defRPr sz="1600" b="1" i="1">
          <a:solidFill>
            <a:schemeClr val="tx1"/>
          </a:solidFill>
          <a:latin typeface="+mn-lt"/>
        </a:defRPr>
      </a:lvl7pPr>
      <a:lvl8pPr marL="3429000" indent="-228600" algn="l" rtl="0" eaLnBrk="0" fontAlgn="base" hangingPunct="0">
        <a:spcBef>
          <a:spcPct val="20000"/>
        </a:spcBef>
        <a:spcAft>
          <a:spcPct val="0"/>
        </a:spcAft>
        <a:buClr>
          <a:schemeClr val="accent2"/>
        </a:buClr>
        <a:buFont typeface="Times" pitchFamily="18" charset="0"/>
        <a:buChar char="–"/>
        <a:defRPr sz="1600" b="1" i="1">
          <a:solidFill>
            <a:schemeClr val="tx1"/>
          </a:solidFill>
          <a:latin typeface="+mn-lt"/>
        </a:defRPr>
      </a:lvl8pPr>
      <a:lvl9pPr marL="3886200" indent="-228600" algn="l" rtl="0" eaLnBrk="0" fontAlgn="base" hangingPunct="0">
        <a:spcBef>
          <a:spcPct val="20000"/>
        </a:spcBef>
        <a:spcAft>
          <a:spcPct val="0"/>
        </a:spcAft>
        <a:buClr>
          <a:schemeClr val="accent2"/>
        </a:buClr>
        <a:buFont typeface="Times" pitchFamily="18" charset="0"/>
        <a:buChar char="–"/>
        <a:defRPr sz="1600" b="1" i="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mailto:Syreeta.Gibbs@cpuc.ca.gov"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lide Number Placeholder 5"/>
          <p:cNvSpPr>
            <a:spLocks noGrp="1"/>
          </p:cNvSpPr>
          <p:nvPr>
            <p:ph type="sldNum" sz="quarter" idx="12"/>
          </p:nvPr>
        </p:nvSpPr>
        <p:spPr>
          <a:xfrm>
            <a:off x="1790700" y="4876800"/>
            <a:ext cx="5562600" cy="1219200"/>
          </a:xfrm>
          <a:noFill/>
        </p:spPr>
        <p:txBody>
          <a:bodyPr/>
          <a:lstStyle>
            <a:lvl1pPr algn="l" eaLnBrk="0" hangingPunct="0">
              <a:spcBef>
                <a:spcPct val="20000"/>
              </a:spcBef>
              <a:buChar char="•"/>
              <a:defRPr sz="3200">
                <a:solidFill>
                  <a:schemeClr val="tx1"/>
                </a:solidFill>
                <a:latin typeface="Arial" pitchFamily="34" charset="0"/>
              </a:defRPr>
            </a:lvl1pPr>
            <a:lvl2pPr marL="742950" indent="-285750" algn="l" eaLnBrk="0" hangingPunct="0">
              <a:spcBef>
                <a:spcPct val="20000"/>
              </a:spcBef>
              <a:buChar char="–"/>
              <a:defRPr sz="2800">
                <a:solidFill>
                  <a:schemeClr val="tx1"/>
                </a:solidFill>
                <a:latin typeface="Arial" pitchFamily="34" charset="0"/>
              </a:defRPr>
            </a:lvl2pPr>
            <a:lvl3pPr marL="1143000" indent="-228600" algn="l" eaLnBrk="0" hangingPunct="0">
              <a:spcBef>
                <a:spcPct val="20000"/>
              </a:spcBef>
              <a:buChar char="•"/>
              <a:defRPr sz="2400">
                <a:solidFill>
                  <a:schemeClr val="tx1"/>
                </a:solidFill>
                <a:latin typeface="Arial" pitchFamily="34" charset="0"/>
              </a:defRPr>
            </a:lvl3pPr>
            <a:lvl4pPr marL="1600200" indent="-228600" algn="l" eaLnBrk="0" hangingPunct="0">
              <a:spcBef>
                <a:spcPct val="20000"/>
              </a:spcBef>
              <a:buChar char="–"/>
              <a:defRPr sz="2000">
                <a:solidFill>
                  <a:schemeClr val="tx1"/>
                </a:solidFill>
                <a:latin typeface="Arial" pitchFamily="34" charset="0"/>
              </a:defRPr>
            </a:lvl4pPr>
            <a:lvl5pPr marL="2057400" indent="-228600" algn="l"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lnSpc>
                <a:spcPct val="150000"/>
              </a:lnSpc>
              <a:spcBef>
                <a:spcPct val="0"/>
              </a:spcBef>
              <a:buFontTx/>
              <a:buNone/>
            </a:pPr>
            <a:r>
              <a:rPr lang="en-US" altLang="en-US" sz="1800" b="1" dirty="0">
                <a:latin typeface="+mj-lt"/>
                <a:ea typeface="+mj-ea"/>
                <a:cs typeface="+mj-cs"/>
              </a:rPr>
              <a:t>CPUC Energy Division</a:t>
            </a:r>
          </a:p>
          <a:p>
            <a:pPr algn="ctr" eaLnBrk="1" hangingPunct="1">
              <a:lnSpc>
                <a:spcPct val="150000"/>
              </a:lnSpc>
              <a:spcBef>
                <a:spcPct val="0"/>
              </a:spcBef>
              <a:buFontTx/>
              <a:buNone/>
            </a:pPr>
            <a:r>
              <a:rPr lang="en-US" altLang="en-US" sz="1800" b="1" dirty="0">
                <a:latin typeface="+mj-lt"/>
                <a:ea typeface="+mj-ea"/>
                <a:cs typeface="+mj-cs"/>
              </a:rPr>
              <a:t>January 22, 2019</a:t>
            </a:r>
          </a:p>
        </p:txBody>
      </p:sp>
      <p:sp>
        <p:nvSpPr>
          <p:cNvPr id="2051" name="Rectangle 2"/>
          <p:cNvSpPr>
            <a:spLocks noGrp="1" noChangeArrowheads="1"/>
          </p:cNvSpPr>
          <p:nvPr>
            <p:ph type="ctrTitle"/>
          </p:nvPr>
        </p:nvSpPr>
        <p:spPr>
          <a:xfrm>
            <a:off x="419100" y="1295400"/>
            <a:ext cx="8305800" cy="2689225"/>
          </a:xfrm>
        </p:spPr>
        <p:txBody>
          <a:bodyPr/>
          <a:lstStyle/>
          <a:p>
            <a:pPr eaLnBrk="1" hangingPunct="1"/>
            <a:r>
              <a:rPr lang="en-US" altLang="en-US" sz="3200" b="1" dirty="0">
                <a:solidFill>
                  <a:schemeClr val="accent2"/>
                </a:solidFill>
              </a:rPr>
              <a:t> </a:t>
            </a:r>
            <a:br>
              <a:rPr lang="en-US" altLang="en-US" sz="3200" b="1" dirty="0">
                <a:solidFill>
                  <a:schemeClr val="accent2"/>
                </a:solidFill>
              </a:rPr>
            </a:br>
            <a:r>
              <a:rPr lang="en-US" altLang="en-US" sz="2800" b="1" dirty="0">
                <a:solidFill>
                  <a:schemeClr val="accent2"/>
                </a:solidFill>
              </a:rPr>
              <a:t>California Alternate Rates for Energy (CARE)  &amp; Low Income Affordability Metrics </a:t>
            </a:r>
            <a:br>
              <a:rPr lang="en-US" altLang="en-US" sz="2800" b="1" dirty="0">
                <a:solidFill>
                  <a:schemeClr val="accent2"/>
                </a:solidFill>
              </a:rPr>
            </a:br>
            <a:r>
              <a:rPr lang="en-US" altLang="en-US" sz="3200" b="1" dirty="0">
                <a:solidFill>
                  <a:schemeClr val="accent2"/>
                </a:solidFill>
              </a:rPr>
              <a:t/>
            </a:r>
            <a:br>
              <a:rPr lang="en-US" altLang="en-US" sz="3200" b="1" dirty="0">
                <a:solidFill>
                  <a:schemeClr val="accent2"/>
                </a:solidFill>
              </a:rPr>
            </a:br>
            <a:r>
              <a:rPr lang="en-US" altLang="en-US" sz="3200" b="1" dirty="0">
                <a:solidFill>
                  <a:schemeClr val="accent2"/>
                </a:solidFill>
              </a:rPr>
              <a:t/>
            </a:r>
            <a:br>
              <a:rPr lang="en-US" altLang="en-US" sz="3200" b="1" dirty="0">
                <a:solidFill>
                  <a:schemeClr val="accent2"/>
                </a:solidFill>
              </a:rPr>
            </a:br>
            <a:r>
              <a:rPr lang="en-US" altLang="en-US" sz="3200" b="1" dirty="0">
                <a:solidFill>
                  <a:schemeClr val="accent2"/>
                </a:solidFill>
              </a:rPr>
              <a:t/>
            </a:r>
            <a:br>
              <a:rPr lang="en-US" altLang="en-US" sz="3200" b="1" dirty="0">
                <a:solidFill>
                  <a:schemeClr val="accent2"/>
                </a:solidFill>
              </a:rPr>
            </a:br>
            <a:r>
              <a:rPr lang="en-US" altLang="en-US" sz="3200" b="1" dirty="0">
                <a:solidFill>
                  <a:schemeClr val="accent2"/>
                </a:solidFill>
              </a:rPr>
              <a:t/>
            </a:r>
            <a:br>
              <a:rPr lang="en-US" altLang="en-US" sz="3200" b="1" dirty="0">
                <a:solidFill>
                  <a:schemeClr val="accent2"/>
                </a:solidFill>
              </a:rPr>
            </a:br>
            <a:endParaRPr lang="en-US" altLang="en-US" sz="2400" b="1" dirty="0">
              <a:solidFill>
                <a:schemeClr val="accent2"/>
              </a:solidFill>
            </a:endParaRPr>
          </a:p>
        </p:txBody>
      </p:sp>
      <p:sp>
        <p:nvSpPr>
          <p:cNvPr id="2053" name="Rectangle 5"/>
          <p:cNvSpPr>
            <a:spLocks noChangeArrowheads="1"/>
          </p:cNvSpPr>
          <p:nvPr/>
        </p:nvSpPr>
        <p:spPr bwMode="auto">
          <a:xfrm>
            <a:off x="4572000" y="6477000"/>
            <a:ext cx="228600" cy="2286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Char char="•"/>
              <a:defRPr sz="3200">
                <a:solidFill>
                  <a:schemeClr val="tx1"/>
                </a:solidFill>
                <a:latin typeface="Arial" pitchFamily="34" charset="0"/>
              </a:defRPr>
            </a:lvl1pPr>
            <a:lvl2pPr marL="742950" indent="-285750" algn="l" eaLnBrk="0" hangingPunct="0">
              <a:spcBef>
                <a:spcPct val="20000"/>
              </a:spcBef>
              <a:buChar char="–"/>
              <a:defRPr sz="2800">
                <a:solidFill>
                  <a:schemeClr val="tx1"/>
                </a:solidFill>
                <a:latin typeface="Arial" pitchFamily="34" charset="0"/>
              </a:defRPr>
            </a:lvl2pPr>
            <a:lvl3pPr marL="1143000" indent="-228600" algn="l" eaLnBrk="0" hangingPunct="0">
              <a:spcBef>
                <a:spcPct val="20000"/>
              </a:spcBef>
              <a:buChar char="•"/>
              <a:defRPr sz="2400">
                <a:solidFill>
                  <a:schemeClr val="tx1"/>
                </a:solidFill>
                <a:latin typeface="Arial" pitchFamily="34" charset="0"/>
              </a:defRPr>
            </a:lvl3pPr>
            <a:lvl4pPr marL="1600200" indent="-228600" algn="l" eaLnBrk="0" hangingPunct="0">
              <a:spcBef>
                <a:spcPct val="20000"/>
              </a:spcBef>
              <a:buChar char="–"/>
              <a:defRPr sz="2000">
                <a:solidFill>
                  <a:schemeClr val="tx1"/>
                </a:solidFill>
                <a:latin typeface="Arial" pitchFamily="34" charset="0"/>
              </a:defRPr>
            </a:lvl4pPr>
            <a:lvl5pPr marL="2057400" indent="-228600" algn="l"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50000"/>
              </a:spcBef>
              <a:buFontTx/>
              <a:buNone/>
            </a:pPr>
            <a:endParaRPr lang="en-US" altLang="en-US" sz="1200" dirty="0"/>
          </a:p>
        </p:txBody>
      </p:sp>
      <p:pic>
        <p:nvPicPr>
          <p:cNvPr id="5" name="Picture 10" descr="PUC_ColorSeal_PowerPoint">
            <a:extLst>
              <a:ext uri="{FF2B5EF4-FFF2-40B4-BE49-F238E27FC236}">
                <a16:creationId xmlns:a16="http://schemas.microsoft.com/office/drawing/2014/main" id="{3DE96D8F-DBA5-4BB7-B15E-0ED2E89C10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2519363"/>
            <a:ext cx="2438400" cy="24336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523875" y="947738"/>
            <a:ext cx="8305800" cy="744537"/>
          </a:xfrm>
        </p:spPr>
        <p:txBody>
          <a:bodyPr/>
          <a:lstStyle/>
          <a:p>
            <a:r>
              <a:rPr lang="en-US" altLang="en-US" sz="2000" u="sng" smtClean="0">
                <a:solidFill>
                  <a:schemeClr val="tx1"/>
                </a:solidFill>
                <a:latin typeface="Calibri" panose="020F0502020204030204" pitchFamily="34" charset="0"/>
              </a:rPr>
              <a:t>Affordability in CPUC Rate Proceedings</a:t>
            </a:r>
            <a:r>
              <a:rPr lang="en-US" altLang="en-US" sz="2000" smtClean="0">
                <a:solidFill>
                  <a:schemeClr val="tx1"/>
                </a:solidFill>
                <a:latin typeface="Calibri" panose="020F0502020204030204" pitchFamily="34" charset="0"/>
              </a:rPr>
              <a:t>: </a:t>
            </a:r>
            <a:br>
              <a:rPr lang="en-US" altLang="en-US" sz="2000" smtClean="0">
                <a:solidFill>
                  <a:schemeClr val="tx1"/>
                </a:solidFill>
                <a:latin typeface="Calibri" panose="020F0502020204030204" pitchFamily="34" charset="0"/>
              </a:rPr>
            </a:br>
            <a:r>
              <a:rPr lang="en-US" altLang="en-US" sz="2000" smtClean="0">
                <a:solidFill>
                  <a:schemeClr val="tx1"/>
                </a:solidFill>
                <a:latin typeface="Calibri" panose="020F0502020204030204" pitchFamily="34" charset="0"/>
              </a:rPr>
              <a:t>Tier 1 and Baseline Quantities of Electricity</a:t>
            </a:r>
            <a:br>
              <a:rPr lang="en-US" altLang="en-US" sz="2000" smtClean="0">
                <a:solidFill>
                  <a:schemeClr val="tx1"/>
                </a:solidFill>
                <a:latin typeface="Calibri" panose="020F0502020204030204" pitchFamily="34" charset="0"/>
              </a:rPr>
            </a:br>
            <a:endParaRPr lang="en-US" altLang="en-US" sz="2000" smtClean="0">
              <a:solidFill>
                <a:schemeClr val="tx1"/>
              </a:solidFill>
              <a:latin typeface="Calibri" panose="020F0502020204030204" pitchFamily="34" charset="0"/>
            </a:endParaRPr>
          </a:p>
        </p:txBody>
      </p:sp>
      <p:sp>
        <p:nvSpPr>
          <p:cNvPr id="4099" name="Rectangle 3">
            <a:extLst>
              <a:ext uri="{FF2B5EF4-FFF2-40B4-BE49-F238E27FC236}">
                <a16:creationId xmlns:a16="http://schemas.microsoft.com/office/drawing/2014/main" id="{61DA7EF5-0AA1-4B0E-BAEC-302ECE166231}"/>
              </a:ext>
            </a:extLst>
          </p:cNvPr>
          <p:cNvSpPr>
            <a:spLocks noGrp="1" noChangeArrowheads="1"/>
          </p:cNvSpPr>
          <p:nvPr>
            <p:ph type="body" idx="4294967295"/>
          </p:nvPr>
        </p:nvSpPr>
        <p:spPr>
          <a:xfrm>
            <a:off x="-176213" y="1319213"/>
            <a:ext cx="8936038" cy="5392737"/>
          </a:xfrm>
        </p:spPr>
        <p:txBody>
          <a:bodyPr/>
          <a:lstStyle/>
          <a:p>
            <a:pPr marL="0" indent="0">
              <a:buFont typeface="Wingdings" panose="05000000000000000000" pitchFamily="2" charset="2"/>
              <a:buNone/>
              <a:defRPr/>
            </a:pPr>
            <a:endParaRPr lang="en-US" altLang="en-US" sz="1600" b="0" i="0" dirty="0">
              <a:latin typeface="Calibri" panose="020F0502020204030204" pitchFamily="34" charset="0"/>
            </a:endParaRPr>
          </a:p>
          <a:p>
            <a:pPr lvl="1">
              <a:buFont typeface="Arial" panose="020B0604020202020204" pitchFamily="34" charset="0"/>
              <a:buChar char="•"/>
              <a:defRPr/>
            </a:pPr>
            <a:r>
              <a:rPr lang="en-US" altLang="en-US" sz="1600" b="0" i="0" dirty="0">
                <a:latin typeface="Calibri" panose="020F0502020204030204" pitchFamily="34" charset="0"/>
              </a:rPr>
              <a:t>Tier 1 of electric rates, sometimes called the baseline tier, may serve as a proxy of </a:t>
            </a:r>
            <a:r>
              <a:rPr lang="en-US" altLang="en-US" sz="1600" i="0" dirty="0">
                <a:latin typeface="Calibri" panose="020F0502020204030204" pitchFamily="34" charset="0"/>
              </a:rPr>
              <a:t>“essential use” </a:t>
            </a:r>
            <a:r>
              <a:rPr lang="en-US" altLang="en-US" sz="1600" b="0" i="0" dirty="0">
                <a:latin typeface="Calibri" panose="020F0502020204030204" pitchFamily="34" charset="0"/>
              </a:rPr>
              <a:t>as SB 711 defines baseline as covering a </a:t>
            </a:r>
            <a:r>
              <a:rPr lang="en-US" altLang="en-US" sz="1600" i="0" dirty="0">
                <a:latin typeface="Calibri" panose="020F0502020204030204" pitchFamily="34" charset="0"/>
              </a:rPr>
              <a:t>“significant portion of the reasonable needs”</a:t>
            </a:r>
            <a:r>
              <a:rPr lang="en-US" altLang="en-US" sz="1600" b="0" i="0" dirty="0">
                <a:latin typeface="Calibri" panose="020F0502020204030204" pitchFamily="34" charset="0"/>
              </a:rPr>
              <a:t> of the average residential customer.</a:t>
            </a:r>
          </a:p>
          <a:p>
            <a:pPr marL="457200" lvl="1" indent="0">
              <a:buFont typeface="Wingdings" panose="05000000000000000000" pitchFamily="2" charset="2"/>
              <a:buNone/>
              <a:defRPr/>
            </a:pPr>
            <a:endParaRPr lang="en-US" altLang="en-US" sz="1600" b="0" i="0" dirty="0">
              <a:latin typeface="Calibri" panose="020F0502020204030204" pitchFamily="34" charset="0"/>
            </a:endParaRPr>
          </a:p>
          <a:p>
            <a:pPr lvl="1">
              <a:buFont typeface="Arial" panose="020B0604020202020204" pitchFamily="34" charset="0"/>
              <a:buChar char="•"/>
              <a:defRPr/>
            </a:pPr>
            <a:r>
              <a:rPr lang="en-US" altLang="en-US" sz="1600" i="0" dirty="0">
                <a:latin typeface="Calibri" panose="020F0502020204030204" pitchFamily="34" charset="0"/>
              </a:rPr>
              <a:t>Baseline methodology is not standardized across IOUs. </a:t>
            </a:r>
          </a:p>
          <a:p>
            <a:pPr lvl="2">
              <a:buFont typeface="Arial" panose="020B0604020202020204" pitchFamily="34" charset="0"/>
              <a:buChar char="•"/>
              <a:defRPr/>
            </a:pPr>
            <a:r>
              <a:rPr lang="en-US" altLang="en-US" sz="1600" b="0" i="0" dirty="0">
                <a:latin typeface="Calibri" panose="020F0502020204030204" pitchFamily="34" charset="0"/>
              </a:rPr>
              <a:t>SDG&amp;E Tier 1 includes usage up to 130% of baseline, and PG&amp;E and SCE Tier 1 is up to 100%.</a:t>
            </a:r>
          </a:p>
          <a:p>
            <a:pPr lvl="2">
              <a:buFont typeface="Arial" panose="020B0604020202020204" pitchFamily="34" charset="0"/>
              <a:buChar char="•"/>
              <a:defRPr/>
            </a:pPr>
            <a:r>
              <a:rPr lang="en-US" altLang="en-US" sz="1600" i="0" dirty="0">
                <a:latin typeface="Calibri" panose="020F0502020204030204" pitchFamily="34" charset="0"/>
              </a:rPr>
              <a:t>Studies for essential use were recently ordered</a:t>
            </a:r>
            <a:r>
              <a:rPr lang="en-US" altLang="en-US" sz="1600" b="0" i="0" dirty="0">
                <a:latin typeface="Calibri" panose="020F0502020204030204" pitchFamily="34" charset="0"/>
              </a:rPr>
              <a:t> </a:t>
            </a:r>
            <a:r>
              <a:rPr lang="en-US" altLang="en-US" sz="1600" i="0" dirty="0">
                <a:latin typeface="Calibri" panose="020F0502020204030204" pitchFamily="34" charset="0"/>
              </a:rPr>
              <a:t>in PG&amp;E’s and SCE’s GRC Phase II proceedings</a:t>
            </a:r>
            <a:r>
              <a:rPr lang="en-US" altLang="en-US" sz="1600" b="0" i="0" dirty="0">
                <a:latin typeface="Calibri" panose="020F0502020204030204" pitchFamily="34" charset="0"/>
              </a:rPr>
              <a:t>, including collecting information on household size, building features, and appliances.</a:t>
            </a:r>
          </a:p>
          <a:p>
            <a:pPr marL="914400" lvl="2" indent="0">
              <a:buFont typeface="Wingdings" panose="05000000000000000000" pitchFamily="2" charset="2"/>
              <a:buNone/>
              <a:defRPr/>
            </a:pPr>
            <a:endParaRPr lang="en-US" altLang="en-US" sz="1600" b="0" i="0" dirty="0">
              <a:latin typeface="Calibri" panose="020F0502020204030204" pitchFamily="34" charset="0"/>
            </a:endParaRPr>
          </a:p>
          <a:p>
            <a:pPr lvl="1">
              <a:buFont typeface="Arial" panose="020B0604020202020204" pitchFamily="34" charset="0"/>
              <a:buChar char="•"/>
              <a:defRPr/>
            </a:pPr>
            <a:r>
              <a:rPr lang="en-US" altLang="en-US" sz="1600" b="0" i="0" dirty="0">
                <a:latin typeface="Calibri" panose="020F0502020204030204" pitchFamily="34" charset="0"/>
              </a:rPr>
              <a:t>Effects on Tier 1 from residential rate reform tier consolidation (“glidepath rate changes”) are limited to avoid rate shock.</a:t>
            </a:r>
          </a:p>
          <a:p>
            <a:pPr lvl="1">
              <a:buFont typeface="Arial" panose="020B0604020202020204" pitchFamily="34" charset="0"/>
              <a:buChar char="•"/>
              <a:defRPr/>
            </a:pPr>
            <a:r>
              <a:rPr lang="en-US" altLang="en-US" sz="1600" i="0" dirty="0">
                <a:latin typeface="Calibri" panose="020F0502020204030204" pitchFamily="34" charset="0"/>
              </a:rPr>
              <a:t>Fixed Charges</a:t>
            </a:r>
            <a:r>
              <a:rPr lang="en-US" altLang="en-US" sz="1600" b="0" i="0" dirty="0">
                <a:latin typeface="Calibri" panose="020F0502020204030204" pitchFamily="34" charset="0"/>
              </a:rPr>
              <a:t>, which may disproportionately affect Tier 1 customers, are deferred until at least one year after the start of default TOU.</a:t>
            </a:r>
          </a:p>
          <a:p>
            <a:pPr lvl="1">
              <a:buFont typeface="Arial" panose="020B0604020202020204" pitchFamily="34" charset="0"/>
              <a:buChar char="•"/>
              <a:defRPr/>
            </a:pPr>
            <a:r>
              <a:rPr lang="en-US" altLang="en-US" sz="1600" b="0" i="0" dirty="0">
                <a:latin typeface="Calibri" panose="020F0502020204030204" pitchFamily="34" charset="0"/>
              </a:rPr>
              <a:t>Baseline tier for TOU is not statutorily required but is directed by CPUC for default TOU rates.</a:t>
            </a:r>
          </a:p>
          <a:p>
            <a:pPr lvl="1">
              <a:buFont typeface="Arial" panose="020B0604020202020204" pitchFamily="34" charset="0"/>
              <a:buChar char="•"/>
              <a:defRPr/>
            </a:pPr>
            <a:endParaRPr lang="en-US" altLang="en-US" sz="1600" b="0" i="0" dirty="0">
              <a:latin typeface="Calibri" panose="020F0502020204030204" pitchFamily="34" charset="0"/>
            </a:endParaRPr>
          </a:p>
          <a:p>
            <a:pPr marL="457200" lvl="1" indent="0">
              <a:buFont typeface="Wingdings" panose="05000000000000000000" pitchFamily="2" charset="2"/>
              <a:buNone/>
              <a:defRPr/>
            </a:pPr>
            <a:endParaRPr lang="en-US" altLang="en-US" sz="1600" b="0" i="0" dirty="0">
              <a:latin typeface="Calibri" panose="020F0502020204030204" pitchFamily="34" charset="0"/>
            </a:endParaRPr>
          </a:p>
          <a:p>
            <a:pPr marL="457200" lvl="1" indent="0">
              <a:buFont typeface="Wingdings" panose="05000000000000000000" pitchFamily="2" charset="2"/>
              <a:buNone/>
              <a:defRPr/>
            </a:pPr>
            <a:endParaRPr lang="en-US" altLang="en-US" sz="1600" b="0" i="0" dirty="0">
              <a:latin typeface="Calibri" panose="020F0502020204030204" pitchFamily="34" charset="0"/>
            </a:endParaRPr>
          </a:p>
          <a:p>
            <a:pPr lvl="1">
              <a:buFont typeface="Arial" panose="020B0604020202020204" pitchFamily="34" charset="0"/>
              <a:buChar char="•"/>
              <a:defRPr/>
            </a:pPr>
            <a:endParaRPr lang="en-US" altLang="en-US" sz="1600" b="0" i="0" dirty="0">
              <a:latin typeface="Calibri" panose="020F0502020204030204" pitchFamily="34" charset="0"/>
            </a:endParaRPr>
          </a:p>
          <a:p>
            <a:pPr lvl="1">
              <a:buFont typeface="Arial" panose="020B0604020202020204" pitchFamily="34" charset="0"/>
              <a:buChar char="•"/>
              <a:defRPr/>
            </a:pPr>
            <a:endParaRPr lang="en-US" altLang="en-US" sz="1600" b="0" i="0" dirty="0">
              <a:latin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63B2E20B-3ACB-461B-9A2C-709E3966BFC3}" type="slidenum">
              <a:rPr lang="en-US" altLang="en-US" smtClean="0"/>
              <a:pPr>
                <a:defRPr/>
              </a:pPr>
              <a:t>10</a:t>
            </a:fld>
            <a:endParaRPr lang="en-US" altLang="en-US" dirty="0"/>
          </a:p>
        </p:txBody>
      </p:sp>
    </p:spTree>
    <p:extLst>
      <p:ext uri="{BB962C8B-B14F-4D97-AF65-F5344CB8AC3E}">
        <p14:creationId xmlns:p14="http://schemas.microsoft.com/office/powerpoint/2010/main" val="41424651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2"/>
          <p:cNvSpPr>
            <a:spLocks noGrp="1" noChangeArrowheads="1"/>
          </p:cNvSpPr>
          <p:nvPr>
            <p:ph idx="1"/>
          </p:nvPr>
        </p:nvSpPr>
        <p:spPr>
          <a:xfrm>
            <a:off x="381000" y="1063625"/>
            <a:ext cx="8224838" cy="650875"/>
          </a:xfrm>
        </p:spPr>
        <p:txBody>
          <a:bodyPr/>
          <a:lstStyle/>
          <a:p>
            <a:pPr marL="0" indent="0" algn="ctr">
              <a:buFont typeface="Wingdings" panose="05000000000000000000" pitchFamily="2" charset="2"/>
              <a:buNone/>
            </a:pPr>
            <a:r>
              <a:rPr lang="en-US" altLang="en-US" sz="1800" i="0" u="sng" smtClean="0">
                <a:sym typeface="Courier New" panose="02070309020205020404" pitchFamily="49" charset="0"/>
              </a:rPr>
              <a:t>Assessing Affordability</a:t>
            </a:r>
            <a:r>
              <a:rPr lang="en-US" altLang="en-US" sz="1800" i="0" smtClean="0">
                <a:sym typeface="Courier New" panose="02070309020205020404" pitchFamily="49" charset="0"/>
              </a:rPr>
              <a:t>: Unreasonable Hardship for Economically Vulnerable Customers in Hot Climate Zones</a:t>
            </a:r>
          </a:p>
        </p:txBody>
      </p:sp>
      <p:sp>
        <p:nvSpPr>
          <p:cNvPr id="3" name="TextBox 2">
            <a:extLst>
              <a:ext uri="{FF2B5EF4-FFF2-40B4-BE49-F238E27FC236}">
                <a16:creationId xmlns:a16="http://schemas.microsoft.com/office/drawing/2014/main" id="{703AD3A5-8B4C-4F39-9776-E9B1F75E6893}"/>
              </a:ext>
            </a:extLst>
          </p:cNvPr>
          <p:cNvSpPr txBox="1"/>
          <p:nvPr/>
        </p:nvSpPr>
        <p:spPr>
          <a:xfrm>
            <a:off x="206375" y="1824038"/>
            <a:ext cx="8707438" cy="5508625"/>
          </a:xfrm>
          <a:prstGeom prst="rect">
            <a:avLst/>
          </a:prstGeom>
          <a:noFill/>
        </p:spPr>
        <p:txBody>
          <a:bodyPr>
            <a:spAutoFit/>
          </a:bodyPr>
          <a:lstStyle/>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The decision adopting findings required pursuant to </a:t>
            </a: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Public Utilities Code §745 </a:t>
            </a: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for implementing residential TOU rates required consideration of impact of TOU rates on certain customer groups.</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Opt-in TOU pilots were conducted over Summer 2016 by PG&amp;E, SCE, and SDG&amp;E, and a report summarizing the first interim evaluation of the opt-in pilots was issued April 2017 by Nexant, the consultant selected by the TOU Working Group to inform its work on TOU pilot design.</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The Nexant report included an economic index that indicated the degree of household economic hardship by incorporating factors beyond simple household income, and was assessed in the Section 745 decision as part of determining economic hardship.</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Electricity Burden</a:t>
            </a: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defined as the percentage of a household’s annual income that is spent on electricity, was also considered during the Section 745 proceeding. </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Customer bill data and household income data was used for this analysis.</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800100" marR="0" lvl="1"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p:txBody>
      </p:sp>
      <p:sp>
        <p:nvSpPr>
          <p:cNvPr id="10244" name="TextBox 3"/>
          <p:cNvSpPr txBox="1">
            <a:spLocks noChangeArrowheads="1"/>
          </p:cNvSpPr>
          <p:nvPr/>
        </p:nvSpPr>
        <p:spPr bwMode="auto">
          <a:xfrm rot="10800000" flipV="1">
            <a:off x="655638" y="4538663"/>
            <a:ext cx="76755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600" b="1" i="1" u="none" strike="noStrike" kern="1200" cap="none" spc="0" normalizeH="0" baseline="0" noProof="0" smtClean="0">
                <a:ln>
                  <a:noFill/>
                </a:ln>
                <a:solidFill>
                  <a:srgbClr val="C00000"/>
                </a:solidFill>
                <a:effectLst/>
                <a:uLnTx/>
                <a:uFillTx/>
                <a:latin typeface="Calibri" panose="020F0502020204030204" pitchFamily="34" charset="0"/>
                <a:ea typeface="+mn-ea"/>
                <a:cs typeface="+mn-cs"/>
              </a:rPr>
              <a:t>Hardship Caused on Customers in Hot, Inland Areas</a:t>
            </a:r>
          </a:p>
        </p:txBody>
      </p:sp>
      <p:sp>
        <p:nvSpPr>
          <p:cNvPr id="10245" name="Title 4"/>
          <p:cNvSpPr>
            <a:spLocks noGrp="1" noChangeArrowheads="1"/>
          </p:cNvSpPr>
          <p:nvPr>
            <p:ph type="title"/>
          </p:nvPr>
        </p:nvSpPr>
        <p:spPr/>
        <p:txBody>
          <a:bodyPr/>
          <a:lstStyle/>
          <a:p>
            <a:endParaRPr lang="en-US" altLang="en-US" smtClean="0"/>
          </a:p>
        </p:txBody>
      </p:sp>
      <p:sp>
        <p:nvSpPr>
          <p:cNvPr id="2" name="Slide Number Placeholder 1"/>
          <p:cNvSpPr>
            <a:spLocks noGrp="1"/>
          </p:cNvSpPr>
          <p:nvPr>
            <p:ph type="sldNum" sz="quarter" idx="10"/>
          </p:nvPr>
        </p:nvSpPr>
        <p:spPr/>
        <p:txBody>
          <a:bodyPr/>
          <a:lstStyle/>
          <a:p>
            <a:pPr>
              <a:defRPr/>
            </a:pPr>
            <a:fld id="{4E7F20A5-C487-498D-96AB-68990FB338DB}" type="slidenum">
              <a:rPr lang="en-US" altLang="en-US" smtClean="0"/>
              <a:pPr>
                <a:defRPr/>
              </a:pPr>
              <a:t>11</a:t>
            </a:fld>
            <a:endParaRPr lang="en-US" altLang="en-US" dirty="0"/>
          </a:p>
        </p:txBody>
      </p:sp>
    </p:spTree>
    <p:extLst>
      <p:ext uri="{BB962C8B-B14F-4D97-AF65-F5344CB8AC3E}">
        <p14:creationId xmlns:p14="http://schemas.microsoft.com/office/powerpoint/2010/main" val="12718185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46050" y="790575"/>
            <a:ext cx="8305800" cy="457200"/>
          </a:xfrm>
        </p:spPr>
        <p:txBody>
          <a:bodyPr/>
          <a:lstStyle/>
          <a:p>
            <a:r>
              <a:rPr lang="en-US" altLang="en-US" sz="2000" smtClean="0">
                <a:solidFill>
                  <a:schemeClr val="tx1"/>
                </a:solidFill>
                <a:latin typeface="Calibri" panose="020F0502020204030204" pitchFamily="34" charset="0"/>
              </a:rPr>
              <a:t>Affordability in Future CPUC Rate Proceedings</a:t>
            </a:r>
          </a:p>
        </p:txBody>
      </p:sp>
      <p:sp>
        <p:nvSpPr>
          <p:cNvPr id="12291" name="Rectangle 3"/>
          <p:cNvSpPr>
            <a:spLocks noGrp="1" noChangeArrowheads="1"/>
          </p:cNvSpPr>
          <p:nvPr>
            <p:ph type="body" idx="1"/>
          </p:nvPr>
        </p:nvSpPr>
        <p:spPr>
          <a:xfrm>
            <a:off x="319088" y="3998913"/>
            <a:ext cx="8505825" cy="457200"/>
          </a:xfrm>
        </p:spPr>
        <p:txBody>
          <a:bodyPr/>
          <a:lstStyle/>
          <a:p>
            <a:pPr marL="0" indent="0" algn="ctr">
              <a:lnSpc>
                <a:spcPct val="90000"/>
              </a:lnSpc>
              <a:buFont typeface="Wingdings" panose="05000000000000000000" pitchFamily="2" charset="2"/>
              <a:buNone/>
            </a:pPr>
            <a:r>
              <a:rPr lang="en-US" altLang="en-US" sz="1800" smtClean="0">
                <a:solidFill>
                  <a:srgbClr val="C00000"/>
                </a:solidFill>
                <a:latin typeface="Calibri" panose="020F0502020204030204" pitchFamily="34" charset="0"/>
              </a:rPr>
              <a:t>Review Need for a New Baseline Order Instituting Rulemaking </a:t>
            </a:r>
          </a:p>
        </p:txBody>
      </p:sp>
      <p:sp>
        <p:nvSpPr>
          <p:cNvPr id="2" name="TextBox 1">
            <a:extLst>
              <a:ext uri="{FF2B5EF4-FFF2-40B4-BE49-F238E27FC236}">
                <a16:creationId xmlns:a16="http://schemas.microsoft.com/office/drawing/2014/main" id="{9266E039-7727-4B0B-870A-AD6A47819AC7}"/>
              </a:ext>
            </a:extLst>
          </p:cNvPr>
          <p:cNvSpPr txBox="1"/>
          <p:nvPr/>
        </p:nvSpPr>
        <p:spPr>
          <a:xfrm>
            <a:off x="215900" y="4456113"/>
            <a:ext cx="8305800" cy="2062162"/>
          </a:xfrm>
          <a:prstGeom prst="rect">
            <a:avLst/>
          </a:prstGeom>
          <a:noFill/>
        </p:spPr>
        <p:txBody>
          <a:bodyPr>
            <a:spAutoFit/>
          </a:bodyPr>
          <a:lstStyle/>
          <a:p>
            <a:pPr marL="342900" indent="-342900">
              <a:buFont typeface="Arial" panose="020B0604020202020204" pitchFamily="34" charset="0"/>
              <a:buChar char="•"/>
              <a:defRPr/>
            </a:pPr>
            <a:r>
              <a:rPr lang="en-US" sz="1600" i="0" dirty="0">
                <a:latin typeface="Calibri" panose="020F0502020204030204" pitchFamily="34" charset="0"/>
              </a:rPr>
              <a:t>Last Baseline OIR was issued in 2001 and did not include an evaluation of the definition of climate zones.</a:t>
            </a:r>
          </a:p>
          <a:p>
            <a:pPr>
              <a:defRPr/>
            </a:pPr>
            <a:endParaRPr lang="en-US" sz="1600" i="0" dirty="0">
              <a:latin typeface="Calibri" panose="020F0502020204030204" pitchFamily="34" charset="0"/>
            </a:endParaRPr>
          </a:p>
          <a:p>
            <a:pPr marL="342900" indent="-342900">
              <a:buFont typeface="Arial" panose="020B0604020202020204" pitchFamily="34" charset="0"/>
              <a:buChar char="•"/>
              <a:defRPr/>
            </a:pPr>
            <a:r>
              <a:rPr lang="en-US" sz="1600" i="0" dirty="0">
                <a:latin typeface="Calibri" panose="020F0502020204030204" pitchFamily="34" charset="0"/>
              </a:rPr>
              <a:t>Notwithstanding the essential use studies ordered in decisions for PG&amp;E and SCE most recent GRC Phase II proceedings, a new Baseline OIR could examine definitions of climate zones in determining baseline quantities for Basic and All-Electric residential customers, as well as defining “residential customer” in terms of household and dwelling characteristics.</a:t>
            </a:r>
          </a:p>
          <a:p>
            <a:pPr marL="342900" indent="-342900">
              <a:buFont typeface="Arial" panose="020B0604020202020204" pitchFamily="34" charset="0"/>
              <a:buChar char="•"/>
              <a:defRPr/>
            </a:pPr>
            <a:endParaRPr lang="en-US" sz="1600" i="0" dirty="0">
              <a:latin typeface="Calibri" panose="020F0502020204030204" pitchFamily="34" charset="0"/>
            </a:endParaRPr>
          </a:p>
        </p:txBody>
      </p:sp>
      <p:sp>
        <p:nvSpPr>
          <p:cNvPr id="12293" name="TextBox 4"/>
          <p:cNvSpPr txBox="1">
            <a:spLocks noChangeArrowheads="1"/>
          </p:cNvSpPr>
          <p:nvPr/>
        </p:nvSpPr>
        <p:spPr bwMode="auto">
          <a:xfrm>
            <a:off x="1236663" y="1290638"/>
            <a:ext cx="66706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a:r>
              <a:rPr lang="en-US" altLang="en-US" sz="1800" b="1">
                <a:solidFill>
                  <a:srgbClr val="C00000"/>
                </a:solidFill>
                <a:latin typeface="Calibri" panose="020F0502020204030204" pitchFamily="34" charset="0"/>
              </a:rPr>
              <a:t>CARE Restructuring</a:t>
            </a:r>
          </a:p>
        </p:txBody>
      </p:sp>
      <p:sp>
        <p:nvSpPr>
          <p:cNvPr id="12294" name="TextBox 5"/>
          <p:cNvSpPr txBox="1">
            <a:spLocks noChangeArrowheads="1"/>
          </p:cNvSpPr>
          <p:nvPr/>
        </p:nvSpPr>
        <p:spPr bwMode="auto">
          <a:xfrm>
            <a:off x="317500" y="1654175"/>
            <a:ext cx="83058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buFont typeface="Arial" panose="020B0604020202020204" pitchFamily="34" charset="0"/>
              <a:buChar char="•"/>
            </a:pPr>
            <a:r>
              <a:rPr lang="en-US" altLang="en-US" sz="1600" i="0">
                <a:latin typeface="Calibri" panose="020F0502020204030204" pitchFamily="34" charset="0"/>
              </a:rPr>
              <a:t>A Pre-Hearing Conference in October 2018 contemplated including CARE Restructuring in Phase IV of the RRR rulemaking.  If determined to be in scope, restructuring may involve evaluating proposals with respect to IOU refining the methodology for determining CARE eligibility based on locational (zip code) data.</a:t>
            </a:r>
          </a:p>
        </p:txBody>
      </p:sp>
      <p:sp>
        <p:nvSpPr>
          <p:cNvPr id="12295" name="TextBox 7"/>
          <p:cNvSpPr txBox="1">
            <a:spLocks noChangeArrowheads="1"/>
          </p:cNvSpPr>
          <p:nvPr/>
        </p:nvSpPr>
        <p:spPr bwMode="auto">
          <a:xfrm>
            <a:off x="590550" y="2795588"/>
            <a:ext cx="7758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a:r>
              <a:rPr lang="en-US" altLang="en-US" sz="1800" b="1">
                <a:solidFill>
                  <a:srgbClr val="C00000"/>
                </a:solidFill>
                <a:latin typeface="Calibri" panose="020F0502020204030204" pitchFamily="34" charset="0"/>
              </a:rPr>
              <a:t>Rate Designs for Energy Management Tools</a:t>
            </a:r>
          </a:p>
        </p:txBody>
      </p:sp>
      <p:sp>
        <p:nvSpPr>
          <p:cNvPr id="12296" name="TextBox 9"/>
          <p:cNvSpPr txBox="1">
            <a:spLocks noChangeArrowheads="1"/>
          </p:cNvSpPr>
          <p:nvPr/>
        </p:nvSpPr>
        <p:spPr bwMode="auto">
          <a:xfrm>
            <a:off x="490538" y="3228975"/>
            <a:ext cx="775811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buFont typeface="Arial" panose="020B0604020202020204" pitchFamily="34" charset="0"/>
              <a:buChar char="•"/>
            </a:pPr>
            <a:r>
              <a:rPr lang="en-US" altLang="en-US" sz="1600" i="0">
                <a:latin typeface="Calibri" panose="020F0502020204030204" pitchFamily="34" charset="0"/>
              </a:rPr>
              <a:t>A smart thermostat pilot for low-income customers that SDG&amp;E kicked-off in October 2018 may inform future rate designs for new energy efficiency technologies.</a:t>
            </a:r>
          </a:p>
        </p:txBody>
      </p:sp>
      <p:sp>
        <p:nvSpPr>
          <p:cNvPr id="3" name="Slide Number Placeholder 2"/>
          <p:cNvSpPr>
            <a:spLocks noGrp="1"/>
          </p:cNvSpPr>
          <p:nvPr>
            <p:ph type="sldNum" sz="quarter" idx="12"/>
          </p:nvPr>
        </p:nvSpPr>
        <p:spPr/>
        <p:txBody>
          <a:bodyPr/>
          <a:lstStyle/>
          <a:p>
            <a:pPr>
              <a:defRPr/>
            </a:pPr>
            <a:fld id="{DCA1625B-EA60-4E48-8047-0F2E24252F8F}" type="slidenum">
              <a:rPr lang="en-US" altLang="en-US" smtClean="0"/>
              <a:pPr>
                <a:defRPr/>
              </a:pPr>
              <a:t>12</a:t>
            </a:fld>
            <a:endParaRPr lang="en-US" altLang="en-US" dirty="0"/>
          </a:p>
        </p:txBody>
      </p:sp>
    </p:spTree>
    <p:extLst>
      <p:ext uri="{BB962C8B-B14F-4D97-AF65-F5344CB8AC3E}">
        <p14:creationId xmlns:p14="http://schemas.microsoft.com/office/powerpoint/2010/main" val="3975472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lide Number Placeholder 5"/>
          <p:cNvSpPr>
            <a:spLocks noGrp="1"/>
          </p:cNvSpPr>
          <p:nvPr>
            <p:ph type="sldNum" sz="quarter" idx="12"/>
          </p:nvPr>
        </p:nvSpPr>
        <p:spPr>
          <a:xfrm>
            <a:off x="1371600" y="4343400"/>
            <a:ext cx="5981700" cy="1752600"/>
          </a:xfrm>
          <a:noFill/>
        </p:spPr>
        <p:txBody>
          <a:bodyPr/>
          <a:lstStyle>
            <a:lvl1pPr algn="l" eaLnBrk="0" hangingPunct="0">
              <a:spcBef>
                <a:spcPct val="20000"/>
              </a:spcBef>
              <a:buChar char="•"/>
              <a:defRPr sz="3200">
                <a:solidFill>
                  <a:schemeClr val="tx1"/>
                </a:solidFill>
                <a:latin typeface="Arial" pitchFamily="34" charset="0"/>
              </a:defRPr>
            </a:lvl1pPr>
            <a:lvl2pPr marL="742950" indent="-285750" algn="l" eaLnBrk="0" hangingPunct="0">
              <a:spcBef>
                <a:spcPct val="20000"/>
              </a:spcBef>
              <a:buChar char="–"/>
              <a:defRPr sz="2800">
                <a:solidFill>
                  <a:schemeClr val="tx1"/>
                </a:solidFill>
                <a:latin typeface="Arial" pitchFamily="34" charset="0"/>
              </a:defRPr>
            </a:lvl2pPr>
            <a:lvl3pPr marL="1143000" indent="-228600" algn="l" eaLnBrk="0" hangingPunct="0">
              <a:spcBef>
                <a:spcPct val="20000"/>
              </a:spcBef>
              <a:buChar char="•"/>
              <a:defRPr sz="2400">
                <a:solidFill>
                  <a:schemeClr val="tx1"/>
                </a:solidFill>
                <a:latin typeface="Arial" pitchFamily="34" charset="0"/>
              </a:defRPr>
            </a:lvl3pPr>
            <a:lvl4pPr marL="1600200" indent="-228600" algn="l" eaLnBrk="0" hangingPunct="0">
              <a:spcBef>
                <a:spcPct val="20000"/>
              </a:spcBef>
              <a:buChar char="–"/>
              <a:defRPr sz="2000">
                <a:solidFill>
                  <a:schemeClr val="tx1"/>
                </a:solidFill>
                <a:latin typeface="Arial" pitchFamily="34" charset="0"/>
              </a:defRPr>
            </a:lvl4pPr>
            <a:lvl5pPr marL="2057400" indent="-228600" algn="l"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lnSpc>
                <a:spcPct val="150000"/>
              </a:lnSpc>
              <a:spcBef>
                <a:spcPct val="0"/>
              </a:spcBef>
              <a:buNone/>
            </a:pPr>
            <a:r>
              <a:rPr lang="en-US" altLang="en-US" sz="1800" b="1" dirty="0">
                <a:latin typeface="+mj-lt"/>
                <a:ea typeface="+mj-ea"/>
                <a:cs typeface="+mj-cs"/>
              </a:rPr>
              <a:t>Thank You</a:t>
            </a:r>
            <a:r>
              <a:rPr lang="en-US" altLang="en-US" sz="1800" b="1" dirty="0" smtClean="0">
                <a:latin typeface="+mj-lt"/>
                <a:ea typeface="+mj-ea"/>
                <a:cs typeface="+mj-cs"/>
              </a:rPr>
              <a:t>!</a:t>
            </a:r>
            <a:endParaRPr lang="en-US" altLang="en-US" sz="1800" b="1" dirty="0">
              <a:latin typeface="+mj-lt"/>
              <a:ea typeface="+mj-ea"/>
              <a:cs typeface="+mj-cs"/>
            </a:endParaRPr>
          </a:p>
          <a:p>
            <a:pPr algn="ctr" eaLnBrk="1" hangingPunct="1">
              <a:lnSpc>
                <a:spcPct val="150000"/>
              </a:lnSpc>
              <a:spcBef>
                <a:spcPct val="0"/>
              </a:spcBef>
              <a:buFontTx/>
              <a:buNone/>
            </a:pPr>
            <a:endParaRPr lang="en-US" altLang="en-US" sz="1800" b="1" dirty="0">
              <a:latin typeface="+mj-lt"/>
              <a:ea typeface="+mj-ea"/>
              <a:cs typeface="+mj-cs"/>
            </a:endParaRPr>
          </a:p>
          <a:p>
            <a:pPr algn="ctr" eaLnBrk="1" hangingPunct="1">
              <a:lnSpc>
                <a:spcPct val="150000"/>
              </a:lnSpc>
              <a:spcBef>
                <a:spcPct val="0"/>
              </a:spcBef>
              <a:buFontTx/>
              <a:buNone/>
            </a:pPr>
            <a:endParaRPr lang="en-US" altLang="en-US" sz="1800" b="1" dirty="0">
              <a:latin typeface="+mj-lt"/>
              <a:ea typeface="+mj-ea"/>
              <a:cs typeface="+mj-cs"/>
            </a:endParaRPr>
          </a:p>
          <a:p>
            <a:pPr algn="ctr" eaLnBrk="1" hangingPunct="1">
              <a:lnSpc>
                <a:spcPct val="150000"/>
              </a:lnSpc>
              <a:spcBef>
                <a:spcPct val="0"/>
              </a:spcBef>
              <a:buFontTx/>
              <a:buNone/>
            </a:pPr>
            <a:endParaRPr lang="en-US" altLang="en-US" sz="1800" b="1" dirty="0">
              <a:latin typeface="+mj-lt"/>
              <a:ea typeface="+mj-ea"/>
              <a:cs typeface="+mj-cs"/>
            </a:endParaRPr>
          </a:p>
          <a:p>
            <a:pPr algn="ctr" eaLnBrk="1" hangingPunct="1">
              <a:lnSpc>
                <a:spcPct val="150000"/>
              </a:lnSpc>
              <a:spcBef>
                <a:spcPct val="0"/>
              </a:spcBef>
              <a:buFontTx/>
              <a:buNone/>
            </a:pPr>
            <a:r>
              <a:rPr lang="en-US" altLang="en-US" sz="1800" b="1" dirty="0">
                <a:latin typeface="+mj-lt"/>
                <a:ea typeface="+mj-ea"/>
                <a:cs typeface="+mj-cs"/>
              </a:rPr>
              <a:t>CPUC Energy Division</a:t>
            </a:r>
          </a:p>
          <a:p>
            <a:pPr algn="ctr" eaLnBrk="1" hangingPunct="1">
              <a:lnSpc>
                <a:spcPct val="150000"/>
              </a:lnSpc>
              <a:spcBef>
                <a:spcPct val="0"/>
              </a:spcBef>
              <a:buFontTx/>
              <a:buNone/>
            </a:pPr>
            <a:r>
              <a:rPr lang="en-US" altLang="en-US" sz="1800" b="1" dirty="0" smtClean="0">
                <a:latin typeface="+mj-lt"/>
                <a:ea typeface="+mj-ea"/>
                <a:cs typeface="+mj-cs"/>
                <a:hlinkClick r:id="rId3"/>
              </a:rPr>
              <a:t>Syreeta.Gibbs@cpuc.ca.gov</a:t>
            </a:r>
          </a:p>
          <a:p>
            <a:pPr algn="ctr" eaLnBrk="1" hangingPunct="1">
              <a:lnSpc>
                <a:spcPct val="150000"/>
              </a:lnSpc>
              <a:spcBef>
                <a:spcPct val="0"/>
              </a:spcBef>
              <a:buFontTx/>
              <a:buNone/>
            </a:pPr>
            <a:r>
              <a:rPr lang="en-US" altLang="en-US" sz="1800" b="1" dirty="0" smtClean="0">
                <a:latin typeface="+mj-lt"/>
                <a:ea typeface="+mj-ea"/>
                <a:cs typeface="+mj-cs"/>
                <a:hlinkClick r:id="rId3"/>
              </a:rPr>
              <a:t>Paul.Phillips@cpuc.ca.gov</a:t>
            </a:r>
            <a:endParaRPr lang="en-US" altLang="en-US" sz="1800" b="1" dirty="0">
              <a:latin typeface="+mj-lt"/>
              <a:ea typeface="+mj-ea"/>
              <a:cs typeface="+mj-cs"/>
              <a:hlinkClick r:id="rId3"/>
            </a:endParaRPr>
          </a:p>
          <a:p>
            <a:pPr algn="ctr" eaLnBrk="1" hangingPunct="1">
              <a:lnSpc>
                <a:spcPct val="150000"/>
              </a:lnSpc>
              <a:spcBef>
                <a:spcPct val="0"/>
              </a:spcBef>
              <a:buFontTx/>
              <a:buNone/>
            </a:pPr>
            <a:r>
              <a:rPr lang="en-US" altLang="en-US" sz="1800" b="1" dirty="0">
                <a:latin typeface="+mj-lt"/>
                <a:ea typeface="+mj-ea"/>
                <a:cs typeface="+mj-cs"/>
              </a:rPr>
              <a:t>January 22, 2019</a:t>
            </a:r>
          </a:p>
        </p:txBody>
      </p:sp>
      <p:sp>
        <p:nvSpPr>
          <p:cNvPr id="2053" name="Rectangle 5"/>
          <p:cNvSpPr>
            <a:spLocks noChangeArrowheads="1"/>
          </p:cNvSpPr>
          <p:nvPr/>
        </p:nvSpPr>
        <p:spPr bwMode="auto">
          <a:xfrm>
            <a:off x="4572000" y="6477000"/>
            <a:ext cx="228600" cy="2286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Char char="•"/>
              <a:defRPr sz="3200">
                <a:solidFill>
                  <a:schemeClr val="tx1"/>
                </a:solidFill>
                <a:latin typeface="Arial" pitchFamily="34" charset="0"/>
              </a:defRPr>
            </a:lvl1pPr>
            <a:lvl2pPr marL="742950" indent="-285750" algn="l" eaLnBrk="0" hangingPunct="0">
              <a:spcBef>
                <a:spcPct val="20000"/>
              </a:spcBef>
              <a:buChar char="–"/>
              <a:defRPr sz="2800">
                <a:solidFill>
                  <a:schemeClr val="tx1"/>
                </a:solidFill>
                <a:latin typeface="Arial" pitchFamily="34" charset="0"/>
              </a:defRPr>
            </a:lvl2pPr>
            <a:lvl3pPr marL="1143000" indent="-228600" algn="l" eaLnBrk="0" hangingPunct="0">
              <a:spcBef>
                <a:spcPct val="20000"/>
              </a:spcBef>
              <a:buChar char="•"/>
              <a:defRPr sz="2400">
                <a:solidFill>
                  <a:schemeClr val="tx1"/>
                </a:solidFill>
                <a:latin typeface="Arial" pitchFamily="34" charset="0"/>
              </a:defRPr>
            </a:lvl3pPr>
            <a:lvl4pPr marL="1600200" indent="-228600" algn="l" eaLnBrk="0" hangingPunct="0">
              <a:spcBef>
                <a:spcPct val="20000"/>
              </a:spcBef>
              <a:buChar char="–"/>
              <a:defRPr sz="2000">
                <a:solidFill>
                  <a:schemeClr val="tx1"/>
                </a:solidFill>
                <a:latin typeface="Arial" pitchFamily="34" charset="0"/>
              </a:defRPr>
            </a:lvl4pPr>
            <a:lvl5pPr marL="2057400" indent="-228600" algn="l"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50000"/>
              </a:spcBef>
              <a:buFontTx/>
              <a:buNone/>
            </a:pPr>
            <a:endParaRPr lang="en-US" altLang="en-US" sz="1200" dirty="0"/>
          </a:p>
        </p:txBody>
      </p:sp>
    </p:spTree>
    <p:extLst>
      <p:ext uri="{BB962C8B-B14F-4D97-AF65-F5344CB8AC3E}">
        <p14:creationId xmlns:p14="http://schemas.microsoft.com/office/powerpoint/2010/main" val="41667653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977816"/>
            <a:ext cx="8686800" cy="914400"/>
          </a:xfrm>
        </p:spPr>
        <p:txBody>
          <a:bodyPr/>
          <a:lstStyle/>
          <a:p>
            <a:r>
              <a:rPr lang="en-US" sz="3200" b="1" dirty="0">
                <a:solidFill>
                  <a:schemeClr val="accent2"/>
                </a:solidFill>
              </a:rPr>
              <a:t/>
            </a:r>
            <a:br>
              <a:rPr lang="en-US" sz="3200" b="1" dirty="0">
                <a:solidFill>
                  <a:schemeClr val="accent2"/>
                </a:solidFill>
              </a:rPr>
            </a:br>
            <a:r>
              <a:rPr lang="en-US" b="1" dirty="0">
                <a:solidFill>
                  <a:schemeClr val="accent5">
                    <a:lumMod val="50000"/>
                  </a:schemeClr>
                </a:solidFill>
              </a:rPr>
              <a:t/>
            </a:r>
            <a:br>
              <a:rPr lang="en-US" b="1" dirty="0">
                <a:solidFill>
                  <a:schemeClr val="accent5">
                    <a:lumMod val="50000"/>
                  </a:schemeClr>
                </a:solidFill>
              </a:rPr>
            </a:br>
            <a:endParaRPr lang="en-US" b="1" dirty="0">
              <a:solidFill>
                <a:schemeClr val="accent5">
                  <a:lumMod val="50000"/>
                </a:schemeClr>
              </a:solidFill>
            </a:endParaRPr>
          </a:p>
        </p:txBody>
      </p:sp>
      <p:sp>
        <p:nvSpPr>
          <p:cNvPr id="4" name="Slide Number Placeholder 3"/>
          <p:cNvSpPr>
            <a:spLocks noGrp="1"/>
          </p:cNvSpPr>
          <p:nvPr>
            <p:ph type="sldNum" sz="quarter" idx="12"/>
          </p:nvPr>
        </p:nvSpPr>
        <p:spPr/>
        <p:txBody>
          <a:bodyPr/>
          <a:lstStyle/>
          <a:p>
            <a:pPr>
              <a:defRPr/>
            </a:pPr>
            <a:fld id="{DCA1625B-EA60-4E48-8047-0F2E24252F8F}" type="slidenum">
              <a:rPr lang="en-US" altLang="en-US" smtClean="0"/>
              <a:pPr>
                <a:defRPr/>
              </a:pPr>
              <a:t>2</a:t>
            </a:fld>
            <a:endParaRPr lang="en-US" altLang="en-US" dirty="0"/>
          </a:p>
        </p:txBody>
      </p:sp>
      <p:graphicFrame>
        <p:nvGraphicFramePr>
          <p:cNvPr id="9" name="Diagram 8"/>
          <p:cNvGraphicFramePr/>
          <p:nvPr>
            <p:extLst>
              <p:ext uri="{D42A27DB-BD31-4B8C-83A1-F6EECF244321}">
                <p14:modId xmlns:p14="http://schemas.microsoft.com/office/powerpoint/2010/main" val="3332875222"/>
              </p:ext>
            </p:extLst>
          </p:nvPr>
        </p:nvGraphicFramePr>
        <p:xfrm>
          <a:off x="457200" y="1143000"/>
          <a:ext cx="8153400" cy="48723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1" name="Diagram 10"/>
          <p:cNvGraphicFramePr/>
          <p:nvPr>
            <p:extLst>
              <p:ext uri="{D42A27DB-BD31-4B8C-83A1-F6EECF244321}">
                <p14:modId xmlns:p14="http://schemas.microsoft.com/office/powerpoint/2010/main" val="394423313"/>
              </p:ext>
            </p:extLst>
          </p:nvPr>
        </p:nvGraphicFramePr>
        <p:xfrm>
          <a:off x="533400" y="1631594"/>
          <a:ext cx="8305800" cy="44196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3" name="Title 1"/>
          <p:cNvSpPr txBox="1">
            <a:spLocks/>
          </p:cNvSpPr>
          <p:nvPr/>
        </p:nvSpPr>
        <p:spPr bwMode="auto">
          <a:xfrm>
            <a:off x="493059" y="685800"/>
            <a:ext cx="86868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a:solidFill>
                  <a:srgbClr val="0000FF"/>
                </a:solidFill>
                <a:latin typeface="+mj-lt"/>
                <a:ea typeface="+mj-ea"/>
                <a:cs typeface="+mj-cs"/>
              </a:defRPr>
            </a:lvl1pPr>
            <a:lvl2pPr algn="ctr" rtl="0" eaLnBrk="0" fontAlgn="base" hangingPunct="0">
              <a:spcBef>
                <a:spcPct val="0"/>
              </a:spcBef>
              <a:spcAft>
                <a:spcPct val="0"/>
              </a:spcAft>
              <a:defRPr sz="3600">
                <a:solidFill>
                  <a:srgbClr val="0000FF"/>
                </a:solidFill>
                <a:latin typeface="Arial" charset="0"/>
              </a:defRPr>
            </a:lvl2pPr>
            <a:lvl3pPr algn="ctr" rtl="0" eaLnBrk="0" fontAlgn="base" hangingPunct="0">
              <a:spcBef>
                <a:spcPct val="0"/>
              </a:spcBef>
              <a:spcAft>
                <a:spcPct val="0"/>
              </a:spcAft>
              <a:defRPr sz="3600">
                <a:solidFill>
                  <a:srgbClr val="0000FF"/>
                </a:solidFill>
                <a:latin typeface="Arial" charset="0"/>
              </a:defRPr>
            </a:lvl3pPr>
            <a:lvl4pPr algn="ctr" rtl="0" eaLnBrk="0" fontAlgn="base" hangingPunct="0">
              <a:spcBef>
                <a:spcPct val="0"/>
              </a:spcBef>
              <a:spcAft>
                <a:spcPct val="0"/>
              </a:spcAft>
              <a:defRPr sz="3600">
                <a:solidFill>
                  <a:srgbClr val="0000FF"/>
                </a:solidFill>
                <a:latin typeface="Arial" charset="0"/>
              </a:defRPr>
            </a:lvl4pPr>
            <a:lvl5pPr algn="ctr" rtl="0" eaLnBrk="0" fontAlgn="base" hangingPunct="0">
              <a:spcBef>
                <a:spcPct val="0"/>
              </a:spcBef>
              <a:spcAft>
                <a:spcPct val="0"/>
              </a:spcAft>
              <a:defRPr sz="3600">
                <a:solidFill>
                  <a:srgbClr val="0000FF"/>
                </a:solidFill>
                <a:latin typeface="Arial" charset="0"/>
              </a:defRPr>
            </a:lvl5pPr>
            <a:lvl6pPr marL="457200" algn="ctr" rtl="0" fontAlgn="base">
              <a:spcBef>
                <a:spcPct val="0"/>
              </a:spcBef>
              <a:spcAft>
                <a:spcPct val="0"/>
              </a:spcAft>
              <a:defRPr sz="3600">
                <a:solidFill>
                  <a:srgbClr val="0000FF"/>
                </a:solidFill>
                <a:latin typeface="Arial" charset="0"/>
              </a:defRPr>
            </a:lvl6pPr>
            <a:lvl7pPr marL="914400" algn="ctr" rtl="0" fontAlgn="base">
              <a:spcBef>
                <a:spcPct val="0"/>
              </a:spcBef>
              <a:spcAft>
                <a:spcPct val="0"/>
              </a:spcAft>
              <a:defRPr sz="3600">
                <a:solidFill>
                  <a:srgbClr val="0000FF"/>
                </a:solidFill>
                <a:latin typeface="Arial" charset="0"/>
              </a:defRPr>
            </a:lvl7pPr>
            <a:lvl8pPr marL="1371600" algn="ctr" rtl="0" fontAlgn="base">
              <a:spcBef>
                <a:spcPct val="0"/>
              </a:spcBef>
              <a:spcAft>
                <a:spcPct val="0"/>
              </a:spcAft>
              <a:defRPr sz="3600">
                <a:solidFill>
                  <a:srgbClr val="0000FF"/>
                </a:solidFill>
                <a:latin typeface="Arial" charset="0"/>
              </a:defRPr>
            </a:lvl8pPr>
            <a:lvl9pPr marL="1828800" algn="ctr" rtl="0" fontAlgn="base">
              <a:spcBef>
                <a:spcPct val="0"/>
              </a:spcBef>
              <a:spcAft>
                <a:spcPct val="0"/>
              </a:spcAft>
              <a:defRPr sz="3600">
                <a:solidFill>
                  <a:srgbClr val="0000FF"/>
                </a:solidFill>
                <a:latin typeface="Arial" charset="0"/>
              </a:defRPr>
            </a:lvl9pPr>
          </a:lstStyle>
          <a:p>
            <a:r>
              <a:rPr lang="en-US" sz="2400" b="0" kern="0" dirty="0"/>
              <a:t/>
            </a:r>
            <a:br>
              <a:rPr lang="en-US" sz="2400" b="0" kern="0" dirty="0"/>
            </a:br>
            <a:r>
              <a:rPr lang="en-US" b="1" kern="0" dirty="0">
                <a:solidFill>
                  <a:schemeClr val="accent5">
                    <a:lumMod val="50000"/>
                  </a:schemeClr>
                </a:solidFill>
              </a:rPr>
              <a:t/>
            </a:r>
            <a:br>
              <a:rPr lang="en-US" b="1" kern="0" dirty="0">
                <a:solidFill>
                  <a:schemeClr val="accent5">
                    <a:lumMod val="50000"/>
                  </a:schemeClr>
                </a:solidFill>
              </a:rPr>
            </a:br>
            <a:endParaRPr lang="en-US" b="1" kern="0" dirty="0">
              <a:solidFill>
                <a:schemeClr val="accent5">
                  <a:lumMod val="50000"/>
                </a:schemeClr>
              </a:solidFill>
            </a:endParaRPr>
          </a:p>
        </p:txBody>
      </p:sp>
    </p:spTree>
    <p:extLst>
      <p:ext uri="{BB962C8B-B14F-4D97-AF65-F5344CB8AC3E}">
        <p14:creationId xmlns:p14="http://schemas.microsoft.com/office/powerpoint/2010/main" val="9790111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838200"/>
            <a:ext cx="8686800" cy="914400"/>
          </a:xfrm>
        </p:spPr>
        <p:txBody>
          <a:bodyPr/>
          <a:lstStyle/>
          <a:p>
            <a:r>
              <a:rPr lang="en-US" sz="3200" b="1" dirty="0">
                <a:solidFill>
                  <a:schemeClr val="accent2"/>
                </a:solidFill>
              </a:rPr>
              <a:t/>
            </a:r>
            <a:br>
              <a:rPr lang="en-US" sz="3200" b="1" dirty="0">
                <a:solidFill>
                  <a:schemeClr val="accent2"/>
                </a:solidFill>
              </a:rPr>
            </a:br>
            <a:r>
              <a:rPr lang="en-US" sz="2400" b="1" dirty="0">
                <a:solidFill>
                  <a:schemeClr val="accent2"/>
                </a:solidFill>
              </a:rPr>
              <a:t>California Alternate Rates for Energy (CARE) Program </a:t>
            </a:r>
            <a:r>
              <a:rPr lang="en-US" b="1" dirty="0">
                <a:solidFill>
                  <a:schemeClr val="accent5">
                    <a:lumMod val="50000"/>
                  </a:schemeClr>
                </a:solidFill>
              </a:rPr>
              <a:t/>
            </a:r>
            <a:br>
              <a:rPr lang="en-US" b="1" dirty="0">
                <a:solidFill>
                  <a:schemeClr val="accent5">
                    <a:lumMod val="50000"/>
                  </a:schemeClr>
                </a:solidFill>
              </a:rPr>
            </a:br>
            <a:endParaRPr lang="en-US" b="1" dirty="0">
              <a:solidFill>
                <a:schemeClr val="accent5">
                  <a:lumMod val="50000"/>
                </a:schemeClr>
              </a:solidFill>
            </a:endParaRPr>
          </a:p>
        </p:txBody>
      </p:sp>
      <p:sp>
        <p:nvSpPr>
          <p:cNvPr id="3" name="Content Placeholder 2"/>
          <p:cNvSpPr>
            <a:spLocks noGrp="1"/>
          </p:cNvSpPr>
          <p:nvPr>
            <p:ph idx="1"/>
          </p:nvPr>
        </p:nvSpPr>
        <p:spPr>
          <a:xfrm>
            <a:off x="510092" y="1676400"/>
            <a:ext cx="8123816" cy="4724400"/>
          </a:xfrm>
        </p:spPr>
        <p:txBody>
          <a:bodyPr/>
          <a:lstStyle/>
          <a:p>
            <a:pPr>
              <a:lnSpc>
                <a:spcPct val="100000"/>
              </a:lnSpc>
              <a:spcBef>
                <a:spcPts val="0"/>
              </a:spcBef>
            </a:pPr>
            <a:r>
              <a:rPr lang="en-US" sz="1800" dirty="0">
                <a:latin typeface="Arial" panose="020B0604020202020204" pitchFamily="34" charset="0"/>
                <a:cs typeface="Arial" panose="020B0604020202020204" pitchFamily="34" charset="0"/>
              </a:rPr>
              <a:t>CARE was established by the California Legislature in 1989 to provide financial assistance to low income residential gas and electric customers to help them afford essential utility services.  </a:t>
            </a:r>
          </a:p>
          <a:p>
            <a:pPr marL="0" indent="0">
              <a:lnSpc>
                <a:spcPct val="100000"/>
              </a:lnSpc>
              <a:spcBef>
                <a:spcPts val="0"/>
              </a:spcBef>
              <a:buNone/>
            </a:pPr>
            <a:endParaRPr lang="en-US" sz="1800" dirty="0">
              <a:latin typeface="Arial" panose="020B0604020202020204" pitchFamily="34" charset="0"/>
              <a:cs typeface="Arial" panose="020B0604020202020204" pitchFamily="34" charset="0"/>
            </a:endParaRPr>
          </a:p>
          <a:p>
            <a:pPr lvl="0">
              <a:lnSpc>
                <a:spcPct val="100000"/>
              </a:lnSpc>
              <a:spcBef>
                <a:spcPts val="0"/>
              </a:spcBef>
            </a:pPr>
            <a:r>
              <a:rPr lang="en-US" sz="1800" dirty="0">
                <a:latin typeface="Arial" panose="020B0604020202020204" pitchFamily="34" charset="0"/>
                <a:cs typeface="Arial" panose="020B0604020202020204" pitchFamily="34" charset="0"/>
              </a:rPr>
              <a:t>The current CARE discount ranges between 30-35% for electric charges and 20% for natural gas charges. </a:t>
            </a:r>
          </a:p>
          <a:p>
            <a:pPr lvl="0">
              <a:lnSpc>
                <a:spcPct val="100000"/>
              </a:lnSpc>
              <a:spcBef>
                <a:spcPts val="0"/>
              </a:spcBef>
            </a:pPr>
            <a:endParaRPr lang="en-US" sz="1800" dirty="0">
              <a:latin typeface="Arial" panose="020B0604020202020204" pitchFamily="34" charset="0"/>
              <a:cs typeface="Arial" panose="020B0604020202020204" pitchFamily="34" charset="0"/>
            </a:endParaRPr>
          </a:p>
          <a:p>
            <a:pPr lvl="0">
              <a:lnSpc>
                <a:spcPct val="100000"/>
              </a:lnSpc>
              <a:spcBef>
                <a:spcPts val="0"/>
              </a:spcBef>
            </a:pPr>
            <a:r>
              <a:rPr lang="en-US" sz="1800" dirty="0">
                <a:latin typeface="Arial" panose="020B0604020202020204" pitchFamily="34" charset="0"/>
                <a:cs typeface="Arial" panose="020B0604020202020204" pitchFamily="34" charset="0"/>
              </a:rPr>
              <a:t>Eligibility for participation is set at 200% or less of Federal Poverty Guidelines (FPG). </a:t>
            </a:r>
          </a:p>
          <a:p>
            <a:pPr lvl="0">
              <a:lnSpc>
                <a:spcPct val="100000"/>
              </a:lnSpc>
              <a:spcBef>
                <a:spcPts val="0"/>
              </a:spcBef>
            </a:pPr>
            <a:endParaRPr lang="en-US" sz="1800" dirty="0">
              <a:latin typeface="Arial" panose="020B0604020202020204" pitchFamily="34" charset="0"/>
              <a:cs typeface="Arial" panose="020B0604020202020204" pitchFamily="34" charset="0"/>
            </a:endParaRPr>
          </a:p>
          <a:p>
            <a:pPr lvl="0">
              <a:lnSpc>
                <a:spcPct val="100000"/>
              </a:lnSpc>
              <a:spcBef>
                <a:spcPts val="0"/>
              </a:spcBef>
            </a:pPr>
            <a:r>
              <a:rPr lang="en-US" sz="1800" dirty="0">
                <a:latin typeface="Arial" panose="020B0604020202020204" pitchFamily="34" charset="0"/>
                <a:cs typeface="Arial" panose="020B0604020202020204" pitchFamily="34" charset="0"/>
              </a:rPr>
              <a:t>The CARE discount and income eligibility threshold are set by the Legislature.  </a:t>
            </a:r>
          </a:p>
          <a:p>
            <a:pPr marL="0" lvl="0" indent="0">
              <a:lnSpc>
                <a:spcPct val="100000"/>
              </a:lnSpc>
              <a:spcBef>
                <a:spcPts val="0"/>
              </a:spcBef>
              <a:buNone/>
            </a:pPr>
            <a:endParaRPr lang="en-US" sz="1800" dirty="0">
              <a:latin typeface="Arial" panose="020B0604020202020204" pitchFamily="34" charset="0"/>
              <a:cs typeface="Arial" panose="020B0604020202020204" pitchFamily="34" charset="0"/>
            </a:endParaRPr>
          </a:p>
          <a:p>
            <a:pPr lvl="0">
              <a:lnSpc>
                <a:spcPct val="100000"/>
              </a:lnSpc>
              <a:spcBef>
                <a:spcPts val="0"/>
              </a:spcBef>
            </a:pPr>
            <a:r>
              <a:rPr lang="en-US" sz="1800" dirty="0">
                <a:latin typeface="Arial" panose="020B0604020202020204" pitchFamily="34" charset="0"/>
                <a:cs typeface="Arial" panose="020B0604020202020204" pitchFamily="34" charset="0"/>
              </a:rPr>
              <a:t>CARE currently provides approximately $1.3B in annual subsidies and serves approximately 4.5 million low income households statewide (~90% enrollment).</a:t>
            </a:r>
          </a:p>
          <a:p>
            <a:pPr marL="0" lvl="0" indent="0">
              <a:lnSpc>
                <a:spcPct val="100000"/>
              </a:lnSpc>
              <a:spcBef>
                <a:spcPts val="0"/>
              </a:spcBef>
              <a:buNone/>
            </a:pPr>
            <a:endParaRPr lang="en-US" sz="1800" dirty="0">
              <a:latin typeface="Arial" panose="020B0604020202020204" pitchFamily="34" charset="0"/>
              <a:cs typeface="Arial" panose="020B0604020202020204" pitchFamily="34" charset="0"/>
            </a:endParaRPr>
          </a:p>
          <a:p>
            <a:pPr marL="0" lvl="0" indent="0">
              <a:lnSpc>
                <a:spcPct val="100000"/>
              </a:lnSpc>
              <a:spcBef>
                <a:spcPts val="0"/>
              </a:spcBef>
              <a:buNone/>
            </a:pPr>
            <a:endParaRPr lang="en-US" sz="1200" dirty="0">
              <a:latin typeface="Arial" panose="020B0604020202020204" pitchFamily="34" charset="0"/>
              <a:cs typeface="Arial" panose="020B0604020202020204" pitchFamily="34" charset="0"/>
            </a:endParaRPr>
          </a:p>
          <a:p>
            <a:pPr marL="0" lvl="0" indent="0">
              <a:lnSpc>
                <a:spcPct val="100000"/>
              </a:lnSpc>
              <a:spcBef>
                <a:spcPts val="0"/>
              </a:spcBef>
              <a:buNone/>
            </a:pPr>
            <a:endParaRPr lang="en-US" sz="1200" dirty="0">
              <a:latin typeface="Arial" panose="020B0604020202020204" pitchFamily="34" charset="0"/>
              <a:cs typeface="Arial" panose="020B0604020202020204" pitchFamily="34" charset="0"/>
            </a:endParaRPr>
          </a:p>
          <a:p>
            <a:pPr marL="0" lvl="0" indent="0">
              <a:lnSpc>
                <a:spcPct val="100000"/>
              </a:lnSpc>
              <a:spcBef>
                <a:spcPts val="0"/>
              </a:spcBef>
              <a:buNone/>
            </a:pPr>
            <a:endParaRPr lang="en-US" sz="1200" dirty="0">
              <a:latin typeface="Arial" panose="020B0604020202020204" pitchFamily="34" charset="0"/>
              <a:cs typeface="Arial" panose="020B0604020202020204" pitchFamily="34" charset="0"/>
            </a:endParaRPr>
          </a:p>
          <a:p>
            <a:pPr marL="0" lvl="0" indent="0">
              <a:lnSpc>
                <a:spcPct val="100000"/>
              </a:lnSpc>
              <a:spcBef>
                <a:spcPts val="0"/>
              </a:spcBef>
              <a:buNone/>
            </a:pPr>
            <a:endParaRPr lang="en-US" sz="1600" dirty="0"/>
          </a:p>
          <a:p>
            <a:pPr marL="0" indent="0">
              <a:lnSpc>
                <a:spcPct val="114000"/>
              </a:lnSpc>
              <a:buNone/>
            </a:pPr>
            <a:endParaRPr lang="en-US" sz="1600" dirty="0"/>
          </a:p>
        </p:txBody>
      </p:sp>
      <p:sp>
        <p:nvSpPr>
          <p:cNvPr id="4" name="Slide Number Placeholder 3"/>
          <p:cNvSpPr>
            <a:spLocks noGrp="1"/>
          </p:cNvSpPr>
          <p:nvPr>
            <p:ph type="sldNum" sz="quarter" idx="12"/>
          </p:nvPr>
        </p:nvSpPr>
        <p:spPr/>
        <p:txBody>
          <a:bodyPr/>
          <a:lstStyle/>
          <a:p>
            <a:pPr>
              <a:defRPr/>
            </a:pPr>
            <a:fld id="{DCA1625B-EA60-4E48-8047-0F2E24252F8F}" type="slidenum">
              <a:rPr lang="en-US" altLang="en-US" smtClean="0"/>
              <a:pPr>
                <a:defRPr/>
              </a:pPr>
              <a:t>3</a:t>
            </a:fld>
            <a:endParaRPr lang="en-US" altLang="en-US" dirty="0"/>
          </a:p>
        </p:txBody>
      </p:sp>
    </p:spTree>
    <p:extLst>
      <p:ext uri="{BB962C8B-B14F-4D97-AF65-F5344CB8AC3E}">
        <p14:creationId xmlns:p14="http://schemas.microsoft.com/office/powerpoint/2010/main" val="1334145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838200"/>
            <a:ext cx="8686800" cy="914400"/>
          </a:xfrm>
        </p:spPr>
        <p:txBody>
          <a:bodyPr/>
          <a:lstStyle/>
          <a:p>
            <a:r>
              <a:rPr lang="en-US" sz="3200" b="1" dirty="0">
                <a:solidFill>
                  <a:schemeClr val="accent2"/>
                </a:solidFill>
              </a:rPr>
              <a:t/>
            </a:r>
            <a:br>
              <a:rPr lang="en-US" sz="3200" b="1" dirty="0">
                <a:solidFill>
                  <a:schemeClr val="accent2"/>
                </a:solidFill>
              </a:rPr>
            </a:br>
            <a:r>
              <a:rPr lang="en-US" sz="3200" b="1" dirty="0">
                <a:solidFill>
                  <a:schemeClr val="accent2"/>
                </a:solidFill>
              </a:rPr>
              <a:t/>
            </a:r>
            <a:br>
              <a:rPr lang="en-US" sz="3200" b="1" dirty="0">
                <a:solidFill>
                  <a:schemeClr val="accent2"/>
                </a:solidFill>
              </a:rPr>
            </a:br>
            <a:r>
              <a:rPr lang="en-US" sz="2400" b="1" dirty="0">
                <a:solidFill>
                  <a:schemeClr val="accent2"/>
                </a:solidFill>
              </a:rPr>
              <a:t>Measures of Energy and Household Burden </a:t>
            </a:r>
            <a:r>
              <a:rPr lang="en-US" sz="2400" dirty="0"/>
              <a:t/>
            </a:r>
            <a:br>
              <a:rPr lang="en-US" sz="2400" dirty="0"/>
            </a:br>
            <a:r>
              <a:rPr lang="en-US" b="1" dirty="0">
                <a:solidFill>
                  <a:schemeClr val="accent5">
                    <a:lumMod val="50000"/>
                  </a:schemeClr>
                </a:solidFill>
              </a:rPr>
              <a:t/>
            </a:r>
            <a:br>
              <a:rPr lang="en-US" b="1" dirty="0">
                <a:solidFill>
                  <a:schemeClr val="accent5">
                    <a:lumMod val="50000"/>
                  </a:schemeClr>
                </a:solidFill>
              </a:rPr>
            </a:br>
            <a:endParaRPr lang="en-US" b="1" dirty="0">
              <a:solidFill>
                <a:schemeClr val="accent5">
                  <a:lumMod val="50000"/>
                </a:schemeClr>
              </a:solidFill>
            </a:endParaRPr>
          </a:p>
        </p:txBody>
      </p:sp>
      <p:sp>
        <p:nvSpPr>
          <p:cNvPr id="3" name="Content Placeholder 2"/>
          <p:cNvSpPr>
            <a:spLocks noGrp="1"/>
          </p:cNvSpPr>
          <p:nvPr>
            <p:ph idx="1"/>
          </p:nvPr>
        </p:nvSpPr>
        <p:spPr>
          <a:xfrm>
            <a:off x="510092" y="1676400"/>
            <a:ext cx="8123816" cy="4724400"/>
          </a:xfrm>
        </p:spPr>
        <p:txBody>
          <a:bodyPr/>
          <a:lstStyle/>
          <a:p>
            <a:pPr>
              <a:lnSpc>
                <a:spcPct val="100000"/>
              </a:lnSpc>
              <a:spcBef>
                <a:spcPts val="0"/>
              </a:spcBef>
            </a:pPr>
            <a:endParaRPr lang="en-US" sz="2000" dirty="0">
              <a:latin typeface="Arial" panose="020B0604020202020204" pitchFamily="34" charset="0"/>
              <a:cs typeface="Arial" panose="020B0604020202020204" pitchFamily="34" charset="0"/>
            </a:endParaRPr>
          </a:p>
          <a:p>
            <a:pPr>
              <a:spcBef>
                <a:spcPts val="0"/>
              </a:spcBef>
            </a:pPr>
            <a:r>
              <a:rPr lang="en-US" sz="2000" dirty="0">
                <a:latin typeface="Arial" panose="020B0604020202020204" pitchFamily="34" charset="0"/>
                <a:cs typeface="Arial" panose="020B0604020202020204" pitchFamily="34" charset="0"/>
              </a:rPr>
              <a:t>The 2016 Low Income Needs Assessment examined several different ways to look at household circumstances and challenges faced to meet energy-related and other basic needs. </a:t>
            </a:r>
          </a:p>
          <a:p>
            <a:pPr>
              <a:spcBef>
                <a:spcPts val="0"/>
              </a:spcBef>
            </a:pPr>
            <a:endParaRPr lang="en-US" sz="2000" dirty="0">
              <a:latin typeface="Arial" panose="020B0604020202020204" pitchFamily="34" charset="0"/>
              <a:cs typeface="Arial" panose="020B0604020202020204" pitchFamily="34" charset="0"/>
            </a:endParaRPr>
          </a:p>
          <a:p>
            <a:pPr>
              <a:spcBef>
                <a:spcPts val="0"/>
              </a:spcBef>
            </a:pPr>
            <a:r>
              <a:rPr lang="en-US" sz="2000" dirty="0">
                <a:latin typeface="Arial" panose="020B0604020202020204" pitchFamily="34" charset="0"/>
                <a:cs typeface="Arial" panose="020B0604020202020204" pitchFamily="34" charset="0"/>
              </a:rPr>
              <a:t>These metrics only offer partial view of trade-offs, different needs, and various combinations of resources used to cover household living expenses.</a:t>
            </a:r>
          </a:p>
          <a:p>
            <a:pPr>
              <a:spcBef>
                <a:spcPts val="0"/>
              </a:spcBef>
            </a:pPr>
            <a:endParaRPr lang="en-US" sz="2000" dirty="0">
              <a:latin typeface="Arial" panose="020B0604020202020204" pitchFamily="34" charset="0"/>
              <a:cs typeface="Arial" panose="020B0604020202020204" pitchFamily="34" charset="0"/>
            </a:endParaRPr>
          </a:p>
          <a:p>
            <a:pPr>
              <a:spcBef>
                <a:spcPts val="0"/>
              </a:spcBef>
            </a:pPr>
            <a:r>
              <a:rPr lang="en-US" sz="2000" dirty="0">
                <a:latin typeface="Arial" panose="020B0604020202020204" pitchFamily="34" charset="0"/>
                <a:cs typeface="Arial" panose="020B0604020202020204" pitchFamily="34" charset="0"/>
              </a:rPr>
              <a:t>The purpose of this portion of the study was intended to provide further understanding of different issues that may be associated with energy affordability and burden and further inform the Commission’s low income programs.</a:t>
            </a:r>
          </a:p>
          <a:p>
            <a:pPr lvl="0">
              <a:lnSpc>
                <a:spcPct val="100000"/>
              </a:lnSpc>
              <a:spcBef>
                <a:spcPts val="0"/>
              </a:spcBef>
            </a:pPr>
            <a:endParaRPr lang="en-US" sz="2000" dirty="0">
              <a:latin typeface="Arial" panose="020B0604020202020204" pitchFamily="34" charset="0"/>
              <a:cs typeface="Arial" panose="020B0604020202020204" pitchFamily="34" charset="0"/>
            </a:endParaRPr>
          </a:p>
          <a:p>
            <a:pPr marL="0" lvl="0" indent="0">
              <a:lnSpc>
                <a:spcPct val="100000"/>
              </a:lnSpc>
              <a:spcBef>
                <a:spcPts val="0"/>
              </a:spcBef>
              <a:buNone/>
            </a:pPr>
            <a:endParaRPr lang="en-US" sz="1800" dirty="0">
              <a:latin typeface="Arial" panose="020B0604020202020204" pitchFamily="34" charset="0"/>
              <a:cs typeface="Arial" panose="020B0604020202020204" pitchFamily="34" charset="0"/>
            </a:endParaRPr>
          </a:p>
          <a:p>
            <a:pPr marL="0" lvl="0" indent="0">
              <a:lnSpc>
                <a:spcPct val="100000"/>
              </a:lnSpc>
              <a:spcBef>
                <a:spcPts val="0"/>
              </a:spcBef>
              <a:buNone/>
            </a:pPr>
            <a:endParaRPr lang="en-US" sz="1800" dirty="0">
              <a:latin typeface="Arial" panose="020B0604020202020204" pitchFamily="34" charset="0"/>
              <a:cs typeface="Arial" panose="020B0604020202020204" pitchFamily="34" charset="0"/>
            </a:endParaRPr>
          </a:p>
          <a:p>
            <a:pPr marL="0" lvl="0" indent="0">
              <a:lnSpc>
                <a:spcPct val="100000"/>
              </a:lnSpc>
              <a:spcBef>
                <a:spcPts val="0"/>
              </a:spcBef>
              <a:buNone/>
            </a:pPr>
            <a:endParaRPr lang="en-US" sz="1200" dirty="0">
              <a:latin typeface="Arial" panose="020B0604020202020204" pitchFamily="34" charset="0"/>
              <a:cs typeface="Arial" panose="020B0604020202020204" pitchFamily="34" charset="0"/>
            </a:endParaRPr>
          </a:p>
          <a:p>
            <a:pPr marL="0" lvl="0" indent="0">
              <a:lnSpc>
                <a:spcPct val="100000"/>
              </a:lnSpc>
              <a:spcBef>
                <a:spcPts val="0"/>
              </a:spcBef>
              <a:buNone/>
            </a:pPr>
            <a:endParaRPr lang="en-US" sz="1200" dirty="0">
              <a:latin typeface="Arial" panose="020B0604020202020204" pitchFamily="34" charset="0"/>
              <a:cs typeface="Arial" panose="020B0604020202020204" pitchFamily="34" charset="0"/>
            </a:endParaRPr>
          </a:p>
          <a:p>
            <a:pPr marL="0" lvl="0" indent="0">
              <a:lnSpc>
                <a:spcPct val="100000"/>
              </a:lnSpc>
              <a:spcBef>
                <a:spcPts val="0"/>
              </a:spcBef>
              <a:buNone/>
            </a:pPr>
            <a:endParaRPr lang="en-US" sz="1200" dirty="0">
              <a:latin typeface="Arial" panose="020B0604020202020204" pitchFamily="34" charset="0"/>
              <a:cs typeface="Arial" panose="020B0604020202020204" pitchFamily="34" charset="0"/>
            </a:endParaRPr>
          </a:p>
          <a:p>
            <a:pPr marL="0" lvl="0" indent="0">
              <a:lnSpc>
                <a:spcPct val="100000"/>
              </a:lnSpc>
              <a:spcBef>
                <a:spcPts val="0"/>
              </a:spcBef>
              <a:buNone/>
            </a:pPr>
            <a:endParaRPr lang="en-US" sz="1600" dirty="0"/>
          </a:p>
          <a:p>
            <a:pPr marL="0" indent="0">
              <a:lnSpc>
                <a:spcPct val="114000"/>
              </a:lnSpc>
              <a:buNone/>
            </a:pPr>
            <a:endParaRPr lang="en-US" sz="1600" dirty="0"/>
          </a:p>
        </p:txBody>
      </p:sp>
      <p:sp>
        <p:nvSpPr>
          <p:cNvPr id="4" name="Slide Number Placeholder 3"/>
          <p:cNvSpPr>
            <a:spLocks noGrp="1"/>
          </p:cNvSpPr>
          <p:nvPr>
            <p:ph type="sldNum" sz="quarter" idx="12"/>
          </p:nvPr>
        </p:nvSpPr>
        <p:spPr/>
        <p:txBody>
          <a:bodyPr/>
          <a:lstStyle/>
          <a:p>
            <a:pPr>
              <a:defRPr/>
            </a:pPr>
            <a:fld id="{DCA1625B-EA60-4E48-8047-0F2E24252F8F}" type="slidenum">
              <a:rPr lang="en-US" altLang="en-US" smtClean="0"/>
              <a:pPr>
                <a:defRPr/>
              </a:pPr>
              <a:t>4</a:t>
            </a:fld>
            <a:endParaRPr lang="en-US" altLang="en-US" dirty="0"/>
          </a:p>
        </p:txBody>
      </p:sp>
    </p:spTree>
    <p:extLst>
      <p:ext uri="{BB962C8B-B14F-4D97-AF65-F5344CB8AC3E}">
        <p14:creationId xmlns:p14="http://schemas.microsoft.com/office/powerpoint/2010/main" val="146086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838200"/>
            <a:ext cx="8241934" cy="914400"/>
          </a:xfrm>
        </p:spPr>
        <p:txBody>
          <a:bodyPr/>
          <a:lstStyle/>
          <a:p>
            <a:r>
              <a:rPr lang="en-US" sz="2400" b="1" dirty="0">
                <a:solidFill>
                  <a:schemeClr val="accent2"/>
                </a:solidFill>
              </a:rPr>
              <a:t>Qualitative Measures of Energy and Household Burden </a:t>
            </a:r>
            <a:r>
              <a:rPr lang="en-US" dirty="0"/>
              <a:t/>
            </a:r>
            <a:br>
              <a:rPr lang="en-US" dirty="0"/>
            </a:br>
            <a:endParaRPr lang="en-US" dirty="0"/>
          </a:p>
        </p:txBody>
      </p:sp>
      <p:sp>
        <p:nvSpPr>
          <p:cNvPr id="4" name="Slide Number Placeholder 3"/>
          <p:cNvSpPr>
            <a:spLocks noGrp="1"/>
          </p:cNvSpPr>
          <p:nvPr>
            <p:ph type="sldNum" sz="quarter" idx="12"/>
          </p:nvPr>
        </p:nvSpPr>
        <p:spPr>
          <a:xfrm>
            <a:off x="3486149" y="6227430"/>
            <a:ext cx="1905000" cy="476250"/>
          </a:xfrm>
        </p:spPr>
        <p:txBody>
          <a:bodyPr/>
          <a:lstStyle/>
          <a:p>
            <a:pPr>
              <a:defRPr/>
            </a:pPr>
            <a:fld id="{DCA1625B-EA60-4E48-8047-0F2E24252F8F}" type="slidenum">
              <a:rPr lang="en-US" altLang="en-US" smtClean="0"/>
              <a:pPr>
                <a:defRPr/>
              </a:pPr>
              <a:t>5</a:t>
            </a:fld>
            <a:endParaRPr lang="en-US" alt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242291481"/>
              </p:ext>
            </p:extLst>
          </p:nvPr>
        </p:nvGraphicFramePr>
        <p:xfrm>
          <a:off x="368667" y="1524003"/>
          <a:ext cx="8089533" cy="4445517"/>
        </p:xfrm>
        <a:graphic>
          <a:graphicData uri="http://schemas.openxmlformats.org/drawingml/2006/table">
            <a:tbl>
              <a:tblPr firstRow="1" firstCol="1" bandRow="1">
                <a:tableStyleId>{5C22544A-7EE6-4342-B048-85BDC9FD1C3A}</a:tableStyleId>
              </a:tblPr>
              <a:tblGrid>
                <a:gridCol w="2231122">
                  <a:extLst>
                    <a:ext uri="{9D8B030D-6E8A-4147-A177-3AD203B41FA5}">
                      <a16:colId xmlns:a16="http://schemas.microsoft.com/office/drawing/2014/main" val="1495661139"/>
                    </a:ext>
                  </a:extLst>
                </a:gridCol>
                <a:gridCol w="3620384">
                  <a:extLst>
                    <a:ext uri="{9D8B030D-6E8A-4147-A177-3AD203B41FA5}">
                      <a16:colId xmlns:a16="http://schemas.microsoft.com/office/drawing/2014/main" val="1752986361"/>
                    </a:ext>
                  </a:extLst>
                </a:gridCol>
                <a:gridCol w="2238027">
                  <a:extLst>
                    <a:ext uri="{9D8B030D-6E8A-4147-A177-3AD203B41FA5}">
                      <a16:colId xmlns:a16="http://schemas.microsoft.com/office/drawing/2014/main" val="4056477266"/>
                    </a:ext>
                  </a:extLst>
                </a:gridCol>
              </a:tblGrid>
              <a:tr h="290302">
                <a:tc>
                  <a:txBody>
                    <a:bodyPr/>
                    <a:lstStyle/>
                    <a:p>
                      <a:pPr marL="0" marR="0" algn="ctr">
                        <a:lnSpc>
                          <a:spcPct val="107000"/>
                        </a:lnSpc>
                        <a:spcBef>
                          <a:spcPts val="0"/>
                        </a:spcBef>
                        <a:spcAft>
                          <a:spcPts val="0"/>
                        </a:spcAft>
                      </a:pPr>
                      <a:r>
                        <a:rPr lang="en-US" sz="1800" dirty="0">
                          <a:solidFill>
                            <a:schemeClr val="tx1"/>
                          </a:solidFill>
                          <a:effectLst/>
                        </a:rPr>
                        <a:t>Measure</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solidFill>
                            <a:schemeClr val="tx1"/>
                          </a:solidFill>
                          <a:effectLst/>
                        </a:rPr>
                        <a:t>What it Measures</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solidFill>
                            <a:schemeClr val="tx1"/>
                          </a:solidFill>
                          <a:effectLst/>
                        </a:rPr>
                        <a:t>Key Inputs</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57101110"/>
                  </a:ext>
                </a:extLst>
              </a:tr>
              <a:tr h="2064648">
                <a:tc>
                  <a:txBody>
                    <a:bodyPr/>
                    <a:lstStyle/>
                    <a:p>
                      <a:pPr marL="0" marR="0">
                        <a:lnSpc>
                          <a:spcPct val="107000"/>
                        </a:lnSpc>
                        <a:spcBef>
                          <a:spcPts val="0"/>
                        </a:spcBef>
                        <a:spcAft>
                          <a:spcPts val="0"/>
                        </a:spcAft>
                      </a:pPr>
                      <a:r>
                        <a:rPr lang="en-US" sz="1600" dirty="0">
                          <a:solidFill>
                            <a:schemeClr val="tx1"/>
                          </a:solidFill>
                          <a:effectLst/>
                        </a:rPr>
                        <a:t> </a:t>
                      </a:r>
                    </a:p>
                    <a:p>
                      <a:pPr marL="0" marR="0">
                        <a:lnSpc>
                          <a:spcPct val="107000"/>
                        </a:lnSpc>
                        <a:spcBef>
                          <a:spcPts val="0"/>
                        </a:spcBef>
                        <a:spcAft>
                          <a:spcPts val="0"/>
                        </a:spcAft>
                      </a:pPr>
                      <a:r>
                        <a:rPr lang="en-US" sz="1600" dirty="0">
                          <a:solidFill>
                            <a:schemeClr val="tx1"/>
                          </a:solidFill>
                          <a:effectLst/>
                        </a:rPr>
                        <a:t>Energy Insecurity </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b="1" dirty="0">
                          <a:solidFill>
                            <a:schemeClr val="tx1"/>
                          </a:solidFill>
                          <a:effectLst/>
                        </a:rPr>
                        <a:t> </a:t>
                      </a:r>
                    </a:p>
                    <a:p>
                      <a:pPr marL="0" marR="0">
                        <a:lnSpc>
                          <a:spcPct val="107000"/>
                        </a:lnSpc>
                        <a:spcBef>
                          <a:spcPts val="0"/>
                        </a:spcBef>
                        <a:spcAft>
                          <a:spcPts val="0"/>
                        </a:spcAft>
                      </a:pPr>
                      <a:r>
                        <a:rPr lang="en-US" sz="1600" b="1" dirty="0">
                          <a:solidFill>
                            <a:schemeClr val="tx1"/>
                          </a:solidFill>
                          <a:effectLst/>
                        </a:rPr>
                        <a:t>Household challenges regarding affordability of energy bills and monthly trade-offs between meeting energy needs and bill payments</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b="1" dirty="0">
                          <a:solidFill>
                            <a:schemeClr val="tx1"/>
                          </a:solidFill>
                          <a:effectLst/>
                        </a:rPr>
                        <a:t> </a:t>
                      </a:r>
                    </a:p>
                    <a:p>
                      <a:pPr marL="0" marR="0">
                        <a:lnSpc>
                          <a:spcPct val="107000"/>
                        </a:lnSpc>
                        <a:spcBef>
                          <a:spcPts val="0"/>
                        </a:spcBef>
                        <a:spcAft>
                          <a:spcPts val="0"/>
                        </a:spcAft>
                      </a:pPr>
                      <a:r>
                        <a:rPr lang="en-US" sz="1600" b="1" dirty="0">
                          <a:solidFill>
                            <a:schemeClr val="tx1"/>
                          </a:solidFill>
                          <a:effectLst/>
                        </a:rPr>
                        <a:t>Self- reported difficulty </a:t>
                      </a:r>
                    </a:p>
                    <a:p>
                      <a:pPr marL="0" marR="0">
                        <a:lnSpc>
                          <a:spcPct val="107000"/>
                        </a:lnSpc>
                        <a:spcBef>
                          <a:spcPts val="0"/>
                        </a:spcBef>
                        <a:spcAft>
                          <a:spcPts val="0"/>
                        </a:spcAft>
                      </a:pPr>
                      <a:r>
                        <a:rPr lang="en-US" sz="1600" b="1" dirty="0">
                          <a:solidFill>
                            <a:schemeClr val="tx1"/>
                          </a:solidFill>
                          <a:effectLst/>
                        </a:rPr>
                        <a:t>paying energy bills,  household disposition and  motivation to save energy</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62964804"/>
                  </a:ext>
                </a:extLst>
              </a:tr>
              <a:tr h="2064648">
                <a:tc>
                  <a:txBody>
                    <a:bodyPr/>
                    <a:lstStyle/>
                    <a:p>
                      <a:pPr marL="0" marR="0">
                        <a:lnSpc>
                          <a:spcPct val="107000"/>
                        </a:lnSpc>
                        <a:spcBef>
                          <a:spcPts val="0"/>
                        </a:spcBef>
                        <a:spcAft>
                          <a:spcPts val="0"/>
                        </a:spcAft>
                      </a:pPr>
                      <a:r>
                        <a:rPr lang="en-US" sz="1600" dirty="0">
                          <a:solidFill>
                            <a:schemeClr val="tx1"/>
                          </a:solidFill>
                          <a:effectLst/>
                        </a:rPr>
                        <a:t> </a:t>
                      </a:r>
                    </a:p>
                    <a:p>
                      <a:pPr marL="0" marR="0">
                        <a:lnSpc>
                          <a:spcPct val="107000"/>
                        </a:lnSpc>
                        <a:spcBef>
                          <a:spcPts val="0"/>
                        </a:spcBef>
                        <a:spcAft>
                          <a:spcPts val="0"/>
                        </a:spcAft>
                      </a:pPr>
                      <a:r>
                        <a:rPr lang="en-US" sz="1600" dirty="0">
                          <a:solidFill>
                            <a:schemeClr val="tx1"/>
                          </a:solidFill>
                          <a:effectLst/>
                        </a:rPr>
                        <a:t>Material Hardship</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b="1" dirty="0">
                          <a:solidFill>
                            <a:schemeClr val="tx1"/>
                          </a:solidFill>
                          <a:effectLst/>
                        </a:rPr>
                        <a:t> </a:t>
                      </a:r>
                    </a:p>
                    <a:p>
                      <a:pPr marL="0" marR="0">
                        <a:lnSpc>
                          <a:spcPct val="107000"/>
                        </a:lnSpc>
                        <a:spcBef>
                          <a:spcPts val="0"/>
                        </a:spcBef>
                        <a:spcAft>
                          <a:spcPts val="0"/>
                        </a:spcAft>
                      </a:pPr>
                      <a:r>
                        <a:rPr lang="en-US" sz="1600" b="1" dirty="0">
                          <a:solidFill>
                            <a:schemeClr val="tx1"/>
                          </a:solidFill>
                          <a:effectLst/>
                        </a:rPr>
                        <a:t>Household challenges regarding broader affordability of basic necessities such as food, shelter, and energy, etc. </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b="1" dirty="0">
                          <a:solidFill>
                            <a:schemeClr val="tx1"/>
                          </a:solidFill>
                          <a:effectLst/>
                        </a:rPr>
                        <a:t> </a:t>
                      </a:r>
                    </a:p>
                    <a:p>
                      <a:pPr marL="0" marR="0">
                        <a:lnSpc>
                          <a:spcPct val="107000"/>
                        </a:lnSpc>
                        <a:spcBef>
                          <a:spcPts val="0"/>
                        </a:spcBef>
                        <a:spcAft>
                          <a:spcPts val="0"/>
                        </a:spcAft>
                      </a:pPr>
                      <a:r>
                        <a:rPr lang="en-US" sz="1600" b="1" dirty="0">
                          <a:solidFill>
                            <a:schemeClr val="tx1"/>
                          </a:solidFill>
                          <a:effectLst/>
                        </a:rPr>
                        <a:t>Household income, household size, and self-reported difficulty paying household bills and basic living expenses</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33001119"/>
                  </a:ext>
                </a:extLst>
              </a:tr>
            </a:tbl>
          </a:graphicData>
        </a:graphic>
      </p:graphicFrame>
      <p:sp>
        <p:nvSpPr>
          <p:cNvPr id="10" name="TextBox 9"/>
          <p:cNvSpPr txBox="1"/>
          <p:nvPr/>
        </p:nvSpPr>
        <p:spPr>
          <a:xfrm>
            <a:off x="400047" y="6088930"/>
            <a:ext cx="7943852" cy="276999"/>
          </a:xfrm>
          <a:prstGeom prst="rect">
            <a:avLst/>
          </a:prstGeom>
          <a:noFill/>
        </p:spPr>
        <p:txBody>
          <a:bodyPr wrap="square" rtlCol="0">
            <a:spAutoFit/>
          </a:bodyPr>
          <a:lstStyle/>
          <a:p>
            <a:pPr algn="l"/>
            <a:r>
              <a:rPr lang="en-US" b="0" dirty="0"/>
              <a:t>Source: 2016 Low Income Needs Assessment Final Report</a:t>
            </a:r>
          </a:p>
        </p:txBody>
      </p:sp>
    </p:spTree>
    <p:extLst>
      <p:ext uri="{BB962C8B-B14F-4D97-AF65-F5344CB8AC3E}">
        <p14:creationId xmlns:p14="http://schemas.microsoft.com/office/powerpoint/2010/main" val="216526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377" y="765534"/>
            <a:ext cx="8429623" cy="914400"/>
          </a:xfrm>
        </p:spPr>
        <p:txBody>
          <a:bodyPr/>
          <a:lstStyle/>
          <a:p>
            <a:r>
              <a:rPr lang="en-US" sz="2400" b="1" dirty="0">
                <a:solidFill>
                  <a:schemeClr val="accent2"/>
                </a:solidFill>
              </a:rPr>
              <a:t>Quantitative Measures of Energy and Household Burden </a:t>
            </a:r>
            <a:r>
              <a:rPr lang="en-US" dirty="0"/>
              <a:t/>
            </a:r>
            <a:br>
              <a:rPr lang="en-US" dirty="0"/>
            </a:br>
            <a:endParaRPr lang="en-US" dirty="0"/>
          </a:p>
        </p:txBody>
      </p:sp>
      <p:sp>
        <p:nvSpPr>
          <p:cNvPr id="4" name="Slide Number Placeholder 3"/>
          <p:cNvSpPr>
            <a:spLocks noGrp="1"/>
          </p:cNvSpPr>
          <p:nvPr>
            <p:ph type="sldNum" sz="quarter" idx="12"/>
          </p:nvPr>
        </p:nvSpPr>
        <p:spPr>
          <a:xfrm>
            <a:off x="3486149" y="6227430"/>
            <a:ext cx="1905000" cy="476250"/>
          </a:xfrm>
        </p:spPr>
        <p:txBody>
          <a:bodyPr/>
          <a:lstStyle/>
          <a:p>
            <a:pPr>
              <a:defRPr/>
            </a:pPr>
            <a:fld id="{DCA1625B-EA60-4E48-8047-0F2E24252F8F}" type="slidenum">
              <a:rPr lang="en-US" altLang="en-US" smtClean="0"/>
              <a:pPr>
                <a:defRPr/>
              </a:pPr>
              <a:t>6</a:t>
            </a:fld>
            <a:endParaRPr lang="en-US" alt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140102668"/>
              </p:ext>
            </p:extLst>
          </p:nvPr>
        </p:nvGraphicFramePr>
        <p:xfrm>
          <a:off x="466724" y="1447800"/>
          <a:ext cx="8201029" cy="4495799"/>
        </p:xfrm>
        <a:graphic>
          <a:graphicData uri="http://schemas.openxmlformats.org/drawingml/2006/table">
            <a:tbl>
              <a:tblPr firstRow="1" firstCol="1" bandRow="1">
                <a:tableStyleId>{5C22544A-7EE6-4342-B048-85BDC9FD1C3A}</a:tableStyleId>
              </a:tblPr>
              <a:tblGrid>
                <a:gridCol w="2119300">
                  <a:extLst>
                    <a:ext uri="{9D8B030D-6E8A-4147-A177-3AD203B41FA5}">
                      <a16:colId xmlns:a16="http://schemas.microsoft.com/office/drawing/2014/main" val="1495661139"/>
                    </a:ext>
                  </a:extLst>
                </a:gridCol>
                <a:gridCol w="3400195">
                  <a:extLst>
                    <a:ext uri="{9D8B030D-6E8A-4147-A177-3AD203B41FA5}">
                      <a16:colId xmlns:a16="http://schemas.microsoft.com/office/drawing/2014/main" val="1752986361"/>
                    </a:ext>
                  </a:extLst>
                </a:gridCol>
                <a:gridCol w="2681534">
                  <a:extLst>
                    <a:ext uri="{9D8B030D-6E8A-4147-A177-3AD203B41FA5}">
                      <a16:colId xmlns:a16="http://schemas.microsoft.com/office/drawing/2014/main" val="4056477266"/>
                    </a:ext>
                  </a:extLst>
                </a:gridCol>
              </a:tblGrid>
              <a:tr h="604765">
                <a:tc>
                  <a:txBody>
                    <a:bodyPr/>
                    <a:lstStyle/>
                    <a:p>
                      <a:pPr marL="0" marR="0" algn="ctr">
                        <a:lnSpc>
                          <a:spcPct val="107000"/>
                        </a:lnSpc>
                        <a:spcBef>
                          <a:spcPts val="0"/>
                        </a:spcBef>
                        <a:spcAft>
                          <a:spcPts val="0"/>
                        </a:spcAft>
                      </a:pPr>
                      <a:r>
                        <a:rPr lang="en-US" sz="1800" dirty="0">
                          <a:solidFill>
                            <a:schemeClr val="tx1"/>
                          </a:solidFill>
                          <a:effectLst/>
                        </a:rPr>
                        <a:t>Measure</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solidFill>
                            <a:schemeClr val="tx1"/>
                          </a:solidFill>
                          <a:effectLst/>
                        </a:rPr>
                        <a:t>What it Measures</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800" dirty="0">
                          <a:solidFill>
                            <a:schemeClr val="tx1"/>
                          </a:solidFill>
                          <a:effectLst/>
                        </a:rPr>
                        <a:t>Key Inputs</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57101110"/>
                  </a:ext>
                </a:extLst>
              </a:tr>
              <a:tr h="1409993">
                <a:tc>
                  <a:txBody>
                    <a:bodyPr/>
                    <a:lstStyle/>
                    <a:p>
                      <a:pPr marL="0" marR="0">
                        <a:lnSpc>
                          <a:spcPct val="107000"/>
                        </a:lnSpc>
                        <a:spcBef>
                          <a:spcPts val="0"/>
                        </a:spcBef>
                        <a:spcAft>
                          <a:spcPts val="0"/>
                        </a:spcAft>
                      </a:pPr>
                      <a:r>
                        <a:rPr lang="en-US" sz="1600" dirty="0">
                          <a:solidFill>
                            <a:schemeClr val="tx1"/>
                          </a:solidFill>
                          <a:effectLst/>
                        </a:rPr>
                        <a:t> </a:t>
                      </a:r>
                    </a:p>
                    <a:p>
                      <a:pPr marL="0" marR="0">
                        <a:lnSpc>
                          <a:spcPct val="107000"/>
                        </a:lnSpc>
                        <a:spcBef>
                          <a:spcPts val="0"/>
                        </a:spcBef>
                        <a:spcAft>
                          <a:spcPts val="0"/>
                        </a:spcAft>
                      </a:pPr>
                      <a:r>
                        <a:rPr lang="en-US" sz="1600" dirty="0">
                          <a:solidFill>
                            <a:schemeClr val="tx1"/>
                          </a:solidFill>
                          <a:effectLst/>
                        </a:rPr>
                        <a:t>Energy Burden</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b="1" dirty="0">
                          <a:solidFill>
                            <a:schemeClr val="tx1"/>
                          </a:solidFill>
                          <a:effectLst/>
                        </a:rPr>
                        <a:t> </a:t>
                      </a:r>
                    </a:p>
                    <a:p>
                      <a:pPr marL="0" marR="0">
                        <a:lnSpc>
                          <a:spcPct val="107000"/>
                        </a:lnSpc>
                        <a:spcBef>
                          <a:spcPts val="0"/>
                        </a:spcBef>
                        <a:spcAft>
                          <a:spcPts val="0"/>
                        </a:spcAft>
                      </a:pPr>
                      <a:r>
                        <a:rPr lang="en-US" sz="1600" b="1" dirty="0">
                          <a:solidFill>
                            <a:schemeClr val="tx1"/>
                          </a:solidFill>
                          <a:effectLst/>
                        </a:rPr>
                        <a:t>Actual home energy costs as a percentage of household income </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b="1" dirty="0">
                          <a:solidFill>
                            <a:schemeClr val="tx1"/>
                          </a:solidFill>
                          <a:effectLst/>
                        </a:rPr>
                        <a:t> </a:t>
                      </a:r>
                    </a:p>
                    <a:p>
                      <a:pPr marL="0" marR="0">
                        <a:lnSpc>
                          <a:spcPct val="107000"/>
                        </a:lnSpc>
                        <a:spcBef>
                          <a:spcPts val="0"/>
                        </a:spcBef>
                        <a:spcAft>
                          <a:spcPts val="0"/>
                        </a:spcAft>
                      </a:pPr>
                      <a:r>
                        <a:rPr lang="en-US" sz="1600" b="1" dirty="0">
                          <a:solidFill>
                            <a:schemeClr val="tx1"/>
                          </a:solidFill>
                          <a:effectLst/>
                        </a:rPr>
                        <a:t>Household energy expenses and income</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0683410"/>
                  </a:ext>
                </a:extLst>
              </a:tr>
              <a:tr h="2481041">
                <a:tc>
                  <a:txBody>
                    <a:bodyPr/>
                    <a:lstStyle/>
                    <a:p>
                      <a:pPr marL="0" marR="0">
                        <a:lnSpc>
                          <a:spcPct val="107000"/>
                        </a:lnSpc>
                        <a:spcBef>
                          <a:spcPts val="0"/>
                        </a:spcBef>
                        <a:spcAft>
                          <a:spcPts val="0"/>
                        </a:spcAft>
                      </a:pPr>
                      <a:r>
                        <a:rPr lang="en-US" sz="1600" dirty="0">
                          <a:solidFill>
                            <a:schemeClr val="tx1"/>
                          </a:solidFill>
                          <a:effectLst/>
                        </a:rPr>
                        <a:t> </a:t>
                      </a:r>
                    </a:p>
                    <a:p>
                      <a:pPr marL="0" marR="0">
                        <a:lnSpc>
                          <a:spcPct val="107000"/>
                        </a:lnSpc>
                        <a:spcBef>
                          <a:spcPts val="0"/>
                        </a:spcBef>
                        <a:spcAft>
                          <a:spcPts val="0"/>
                        </a:spcAft>
                      </a:pPr>
                      <a:r>
                        <a:rPr lang="en-US" sz="1600" dirty="0">
                          <a:solidFill>
                            <a:schemeClr val="tx1"/>
                          </a:solidFill>
                          <a:effectLst/>
                        </a:rPr>
                        <a:t>Modified Energy Burden</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b="1" dirty="0">
                          <a:solidFill>
                            <a:schemeClr val="tx1"/>
                          </a:solidFill>
                          <a:effectLst/>
                        </a:rPr>
                        <a:t> </a:t>
                      </a:r>
                    </a:p>
                    <a:p>
                      <a:pPr marL="0" marR="0">
                        <a:lnSpc>
                          <a:spcPct val="107000"/>
                        </a:lnSpc>
                        <a:spcBef>
                          <a:spcPts val="0"/>
                        </a:spcBef>
                        <a:spcAft>
                          <a:spcPts val="0"/>
                        </a:spcAft>
                      </a:pPr>
                      <a:r>
                        <a:rPr lang="en-US" sz="1600" b="1" dirty="0">
                          <a:solidFill>
                            <a:schemeClr val="tx1"/>
                          </a:solidFill>
                          <a:effectLst/>
                        </a:rPr>
                        <a:t>Actual home energy costs plus valuation of medical, housing, and food stamp assistance as a percentage of self-reported gross household income </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b="1" dirty="0">
                          <a:solidFill>
                            <a:schemeClr val="tx1"/>
                          </a:solidFill>
                          <a:effectLst/>
                        </a:rPr>
                        <a:t> </a:t>
                      </a:r>
                    </a:p>
                    <a:p>
                      <a:pPr marL="0" marR="0">
                        <a:lnSpc>
                          <a:spcPct val="107000"/>
                        </a:lnSpc>
                        <a:spcBef>
                          <a:spcPts val="0"/>
                        </a:spcBef>
                        <a:spcAft>
                          <a:spcPts val="0"/>
                        </a:spcAft>
                      </a:pPr>
                      <a:r>
                        <a:rPr lang="en-US" sz="1600" b="1" dirty="0">
                          <a:solidFill>
                            <a:schemeClr val="tx1"/>
                          </a:solidFill>
                          <a:effectLst/>
                        </a:rPr>
                        <a:t>Household energy expenses, income and valuation of non-cash assistance</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4123999"/>
                  </a:ext>
                </a:extLst>
              </a:tr>
            </a:tbl>
          </a:graphicData>
        </a:graphic>
      </p:graphicFrame>
      <p:sp>
        <p:nvSpPr>
          <p:cNvPr id="10" name="TextBox 9"/>
          <p:cNvSpPr txBox="1"/>
          <p:nvPr/>
        </p:nvSpPr>
        <p:spPr>
          <a:xfrm>
            <a:off x="400047" y="6088930"/>
            <a:ext cx="7943852" cy="553998"/>
          </a:xfrm>
          <a:prstGeom prst="rect">
            <a:avLst/>
          </a:prstGeom>
          <a:noFill/>
        </p:spPr>
        <p:txBody>
          <a:bodyPr wrap="square" rtlCol="0">
            <a:spAutoFit/>
          </a:bodyPr>
          <a:lstStyle/>
          <a:p>
            <a:pPr algn="l"/>
            <a:r>
              <a:rPr lang="en-US" b="0" dirty="0"/>
              <a:t>Source: 2016 Low Income Needs Assessment Final Report</a:t>
            </a:r>
          </a:p>
          <a:p>
            <a:pPr algn="l"/>
            <a:endParaRPr lang="en-US" b="0" dirty="0"/>
          </a:p>
        </p:txBody>
      </p:sp>
    </p:spTree>
    <p:extLst>
      <p:ext uri="{BB962C8B-B14F-4D97-AF65-F5344CB8AC3E}">
        <p14:creationId xmlns:p14="http://schemas.microsoft.com/office/powerpoint/2010/main" val="2515383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399" y="609600"/>
            <a:ext cx="7810500" cy="609600"/>
          </a:xfrm>
        </p:spPr>
        <p:txBody>
          <a:bodyPr/>
          <a:lstStyle/>
          <a:p>
            <a:r>
              <a:rPr lang="en-US" sz="2400" b="1" dirty="0">
                <a:solidFill>
                  <a:schemeClr val="accent2"/>
                </a:solidFill>
              </a:rPr>
              <a:t/>
            </a:r>
            <a:br>
              <a:rPr lang="en-US" sz="2400" b="1" dirty="0">
                <a:solidFill>
                  <a:schemeClr val="accent2"/>
                </a:solidFill>
              </a:rPr>
            </a:br>
            <a:r>
              <a:rPr lang="en-US" sz="2400" b="1" dirty="0">
                <a:solidFill>
                  <a:schemeClr val="accent2"/>
                </a:solidFill>
              </a:rPr>
              <a:t/>
            </a:r>
            <a:br>
              <a:rPr lang="en-US" sz="2400" b="1" dirty="0">
                <a:solidFill>
                  <a:schemeClr val="accent2"/>
                </a:solidFill>
              </a:rPr>
            </a:br>
            <a:r>
              <a:rPr lang="en-US" sz="2400" b="1" dirty="0">
                <a:solidFill>
                  <a:schemeClr val="accent2"/>
                </a:solidFill>
              </a:rPr>
              <a:t>Key Findings</a:t>
            </a:r>
            <a:r>
              <a:rPr lang="en-US" dirty="0"/>
              <a:t/>
            </a:r>
            <a:br>
              <a:rPr lang="en-US" dirty="0"/>
            </a:br>
            <a:endParaRPr lang="en-US" dirty="0"/>
          </a:p>
        </p:txBody>
      </p:sp>
      <p:sp>
        <p:nvSpPr>
          <p:cNvPr id="4" name="Slide Number Placeholder 3"/>
          <p:cNvSpPr>
            <a:spLocks noGrp="1"/>
          </p:cNvSpPr>
          <p:nvPr>
            <p:ph type="sldNum" sz="quarter" idx="12"/>
          </p:nvPr>
        </p:nvSpPr>
        <p:spPr>
          <a:xfrm>
            <a:off x="3486149" y="6227430"/>
            <a:ext cx="1905000" cy="476250"/>
          </a:xfrm>
        </p:spPr>
        <p:txBody>
          <a:bodyPr/>
          <a:lstStyle/>
          <a:p>
            <a:pPr>
              <a:defRPr/>
            </a:pPr>
            <a:fld id="{DCA1625B-EA60-4E48-8047-0F2E24252F8F}" type="slidenum">
              <a:rPr lang="en-US" altLang="en-US" smtClean="0"/>
              <a:pPr>
                <a:defRPr/>
              </a:pPr>
              <a:t>7</a:t>
            </a:fld>
            <a:endParaRPr lang="en-US" altLang="en-US" dirty="0"/>
          </a:p>
        </p:txBody>
      </p:sp>
      <p:sp>
        <p:nvSpPr>
          <p:cNvPr id="10" name="TextBox 9"/>
          <p:cNvSpPr txBox="1"/>
          <p:nvPr/>
        </p:nvSpPr>
        <p:spPr>
          <a:xfrm>
            <a:off x="400047" y="6248400"/>
            <a:ext cx="7943852" cy="276999"/>
          </a:xfrm>
          <a:prstGeom prst="rect">
            <a:avLst/>
          </a:prstGeom>
          <a:noFill/>
        </p:spPr>
        <p:txBody>
          <a:bodyPr wrap="square" rtlCol="0">
            <a:spAutoFit/>
          </a:bodyPr>
          <a:lstStyle/>
          <a:p>
            <a:pPr algn="l"/>
            <a:r>
              <a:rPr lang="en-US" b="0" dirty="0"/>
              <a:t>Source: 2016 Low Income Needs Assessment Final Report</a:t>
            </a:r>
          </a:p>
        </p:txBody>
      </p:sp>
      <p:graphicFrame>
        <p:nvGraphicFramePr>
          <p:cNvPr id="7" name="Table 6"/>
          <p:cNvGraphicFramePr>
            <a:graphicFrameLocks noGrp="1"/>
          </p:cNvGraphicFramePr>
          <p:nvPr>
            <p:extLst>
              <p:ext uri="{D42A27DB-BD31-4B8C-83A1-F6EECF244321}">
                <p14:modId xmlns:p14="http://schemas.microsoft.com/office/powerpoint/2010/main" val="1793375273"/>
              </p:ext>
            </p:extLst>
          </p:nvPr>
        </p:nvGraphicFramePr>
        <p:xfrm>
          <a:off x="400046" y="1240171"/>
          <a:ext cx="7943853" cy="4764428"/>
        </p:xfrm>
        <a:graphic>
          <a:graphicData uri="http://schemas.openxmlformats.org/drawingml/2006/table">
            <a:tbl>
              <a:tblPr firstRow="1" firstCol="1" bandRow="1">
                <a:tableStyleId>{5C22544A-7EE6-4342-B048-85BDC9FD1C3A}</a:tableStyleId>
              </a:tblPr>
              <a:tblGrid>
                <a:gridCol w="1860721">
                  <a:extLst>
                    <a:ext uri="{9D8B030D-6E8A-4147-A177-3AD203B41FA5}">
                      <a16:colId xmlns:a16="http://schemas.microsoft.com/office/drawing/2014/main" val="3797617667"/>
                    </a:ext>
                  </a:extLst>
                </a:gridCol>
                <a:gridCol w="6083132">
                  <a:extLst>
                    <a:ext uri="{9D8B030D-6E8A-4147-A177-3AD203B41FA5}">
                      <a16:colId xmlns:a16="http://schemas.microsoft.com/office/drawing/2014/main" val="1088243886"/>
                    </a:ext>
                  </a:extLst>
                </a:gridCol>
              </a:tblGrid>
              <a:tr h="282603">
                <a:tc gridSpan="2">
                  <a:txBody>
                    <a:bodyPr/>
                    <a:lstStyle/>
                    <a:p>
                      <a:pPr marL="0" marR="0" algn="ctr">
                        <a:lnSpc>
                          <a:spcPct val="107000"/>
                        </a:lnSpc>
                        <a:spcBef>
                          <a:spcPts val="0"/>
                        </a:spcBef>
                        <a:spcAft>
                          <a:spcPts val="0"/>
                        </a:spcAft>
                      </a:pPr>
                      <a:endParaRPr lang="en-US" sz="1800" strike="sngStrik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pPr marL="0" marR="0" algn="ctr">
                        <a:lnSpc>
                          <a:spcPct val="107000"/>
                        </a:lnSpc>
                        <a:spcBef>
                          <a:spcPts val="0"/>
                        </a:spcBef>
                        <a:spcAft>
                          <a:spcPts val="0"/>
                        </a:spcAft>
                      </a:pPr>
                      <a:endParaRPr lang="en-US" sz="1800" strike="sngStrik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64217644"/>
                  </a:ext>
                </a:extLst>
              </a:tr>
              <a:tr h="2558316">
                <a:tc>
                  <a:txBody>
                    <a:bodyPr/>
                    <a:lstStyle/>
                    <a:p>
                      <a:pPr marL="0" marR="0">
                        <a:lnSpc>
                          <a:spcPct val="107000"/>
                        </a:lnSpc>
                        <a:spcBef>
                          <a:spcPts val="0"/>
                        </a:spcBef>
                        <a:spcAft>
                          <a:spcPts val="0"/>
                        </a:spcAft>
                      </a:pPr>
                      <a:r>
                        <a:rPr lang="en-US" sz="1400" dirty="0">
                          <a:solidFill>
                            <a:schemeClr val="tx1"/>
                          </a:solidFill>
                          <a:effectLst/>
                        </a:rPr>
                        <a:t> </a:t>
                      </a:r>
                    </a:p>
                    <a:p>
                      <a:pPr marL="0" marR="0">
                        <a:lnSpc>
                          <a:spcPct val="107000"/>
                        </a:lnSpc>
                        <a:spcBef>
                          <a:spcPts val="0"/>
                        </a:spcBef>
                        <a:spcAft>
                          <a:spcPts val="0"/>
                        </a:spcAft>
                      </a:pPr>
                      <a:r>
                        <a:rPr lang="en-US" sz="1400" dirty="0">
                          <a:solidFill>
                            <a:schemeClr val="tx1"/>
                          </a:solidFill>
                          <a:effectLst/>
                        </a:rPr>
                        <a:t>Energy Burden</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indent="0">
                        <a:buNone/>
                      </a:pPr>
                      <a:r>
                        <a:rPr lang="en-US" sz="1400" dirty="0"/>
                        <a:t>Households in the mountain and desert regions and those that include a member with a disability faced higher levels of burden. </a:t>
                      </a:r>
                      <a:endParaRPr lang="en-US" sz="1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US" sz="1400" kern="1200" dirty="0">
                        <a:solidFill>
                          <a:schemeClr val="dk1"/>
                        </a:solidFill>
                        <a:latin typeface="+mn-lt"/>
                        <a:ea typeface="+mn-ea"/>
                        <a:cs typeface="+mn-cs"/>
                      </a:endParaRPr>
                    </a:p>
                    <a:p>
                      <a:pPr marL="0" marR="0" indent="0" algn="l" defTabSz="914400" rtl="0" eaLnBrk="1" fontAlgn="auto" latinLnBrk="0" hangingPunct="1">
                        <a:lnSpc>
                          <a:spcPct val="107000"/>
                        </a:lnSpc>
                        <a:spcBef>
                          <a:spcPts val="0"/>
                        </a:spcBef>
                        <a:spcAft>
                          <a:spcPts val="0"/>
                        </a:spcAft>
                        <a:buClrTx/>
                        <a:buSzTx/>
                        <a:buFontTx/>
                        <a:buNone/>
                        <a:tabLst/>
                        <a:defRPr/>
                      </a:pPr>
                      <a:r>
                        <a:rPr lang="en-US" sz="1400" kern="1200" dirty="0">
                          <a:solidFill>
                            <a:schemeClr val="tx1"/>
                          </a:solidFill>
                          <a:latin typeface="+mn-lt"/>
                          <a:ea typeface="+mn-ea"/>
                          <a:cs typeface="+mn-cs"/>
                        </a:rPr>
                        <a:t>The 2016 study found Low-income </a:t>
                      </a:r>
                      <a:r>
                        <a:rPr lang="en-US" sz="1400" dirty="0"/>
                        <a:t>customers faced energy bills that, on average, amounted to 5.6 percent of their self-reported income </a:t>
                      </a:r>
                    </a:p>
                    <a:p>
                      <a:pPr marL="0" marR="0" indent="0" algn="l" defTabSz="914400" rtl="0" eaLnBrk="1" fontAlgn="auto" latinLnBrk="0" hangingPunct="1">
                        <a:lnSpc>
                          <a:spcPct val="107000"/>
                        </a:lnSpc>
                        <a:spcBef>
                          <a:spcPts val="0"/>
                        </a:spcBef>
                        <a:spcAft>
                          <a:spcPts val="0"/>
                        </a:spcAft>
                        <a:buClrTx/>
                        <a:buSzTx/>
                        <a:buFontTx/>
                        <a:buNone/>
                        <a:tabLst/>
                        <a:defRPr/>
                      </a:pPr>
                      <a:endParaRPr lang="en-US" sz="1400" dirty="0"/>
                    </a:p>
                    <a:p>
                      <a:pPr marL="0" marR="0" indent="0" algn="l" defTabSz="914400" rtl="0" eaLnBrk="1" fontAlgn="auto" latinLnBrk="0" hangingPunct="1">
                        <a:lnSpc>
                          <a:spcPct val="107000"/>
                        </a:lnSpc>
                        <a:spcBef>
                          <a:spcPts val="0"/>
                        </a:spcBef>
                        <a:spcAft>
                          <a:spcPts val="0"/>
                        </a:spcAft>
                        <a:buClrTx/>
                        <a:buSzTx/>
                        <a:buFontTx/>
                        <a:buNone/>
                        <a:tabLst/>
                        <a:defRPr/>
                      </a:pPr>
                      <a:r>
                        <a:rPr lang="en-US" sz="1400" baseline="0" dirty="0"/>
                        <a:t>The prior 2013 study reflected an </a:t>
                      </a:r>
                      <a:r>
                        <a:rPr lang="en-US" sz="1400" dirty="0"/>
                        <a:t>8% </a:t>
                      </a:r>
                      <a:r>
                        <a:rPr lang="en-US" sz="1400" baseline="0" dirty="0"/>
                        <a:t>energy burden</a:t>
                      </a:r>
                      <a:r>
                        <a:rPr lang="en-US" sz="1400" dirty="0"/>
                        <a:t> for low-income customers</a:t>
                      </a:r>
                    </a:p>
                    <a:p>
                      <a:pPr marL="0" marR="0" indent="0" algn="l" defTabSz="914400" rtl="0" eaLnBrk="1" fontAlgn="auto" latinLnBrk="0" hangingPunct="1">
                        <a:lnSpc>
                          <a:spcPct val="107000"/>
                        </a:lnSpc>
                        <a:spcBef>
                          <a:spcPts val="0"/>
                        </a:spcBef>
                        <a:spcAft>
                          <a:spcPts val="0"/>
                        </a:spcAft>
                        <a:buClrTx/>
                        <a:buSzTx/>
                        <a:buFontTx/>
                        <a:buNone/>
                        <a:tabLst/>
                        <a:defRPr/>
                      </a:pPr>
                      <a:endParaRPr lang="en-US" sz="1400" dirty="0"/>
                    </a:p>
                    <a:p>
                      <a:pPr marL="0" marR="0" indent="0" algn="l" defTabSz="914400" rtl="0" eaLnBrk="1" fontAlgn="auto" latinLnBrk="0" hangingPunct="1">
                        <a:lnSpc>
                          <a:spcPct val="107000"/>
                        </a:lnSpc>
                        <a:spcBef>
                          <a:spcPts val="0"/>
                        </a:spcBef>
                        <a:spcAft>
                          <a:spcPts val="0"/>
                        </a:spcAft>
                        <a:buClrTx/>
                        <a:buSzTx/>
                        <a:buFontTx/>
                        <a:buNone/>
                        <a:tabLst/>
                        <a:defRPr/>
                      </a:pPr>
                      <a:r>
                        <a:rPr lang="en-US" sz="900" b="0" i="0" u="none" strike="noStrike" kern="1200" baseline="0" dirty="0">
                          <a:solidFill>
                            <a:schemeClr val="tx1"/>
                          </a:solidFill>
                          <a:latin typeface="Arial" charset="0"/>
                          <a:ea typeface="+mn-ea"/>
                          <a:cs typeface="+mn-cs"/>
                        </a:rPr>
                        <a:t>Note: Differences in the sampling and self-reported telephone survey income methodologies compromise the comparison of burden over time.</a:t>
                      </a:r>
                      <a:endParaRPr lang="en-US" sz="900" b="1" dirty="0"/>
                    </a:p>
                    <a:p>
                      <a:pPr marL="0" marR="0">
                        <a:lnSpc>
                          <a:spcPct val="107000"/>
                        </a:lnSpc>
                        <a:spcBef>
                          <a:spcPts val="0"/>
                        </a:spcBef>
                        <a:spcAft>
                          <a:spcPts val="0"/>
                        </a:spcAft>
                      </a:pPr>
                      <a:endParaRPr lang="en-US" sz="1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89565557"/>
                  </a:ext>
                </a:extLst>
              </a:tr>
              <a:tr h="627767">
                <a:tc>
                  <a:txBody>
                    <a:bodyPr/>
                    <a:lstStyle/>
                    <a:p>
                      <a:pPr marL="0" marR="0">
                        <a:lnSpc>
                          <a:spcPct val="107000"/>
                        </a:lnSpc>
                        <a:spcBef>
                          <a:spcPts val="0"/>
                        </a:spcBef>
                        <a:spcAft>
                          <a:spcPts val="0"/>
                        </a:spcAft>
                      </a:pPr>
                      <a:r>
                        <a:rPr lang="en-US" sz="1400" dirty="0">
                          <a:solidFill>
                            <a:schemeClr val="tx1"/>
                          </a:solidFill>
                          <a:effectLst/>
                        </a:rPr>
                        <a:t>Modified Energy Burden</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400" dirty="0"/>
                        <a:t>Modified energy burden</a:t>
                      </a:r>
                      <a:r>
                        <a:rPr lang="en-US" sz="1400" baseline="0" dirty="0"/>
                        <a:t> </a:t>
                      </a:r>
                      <a:r>
                        <a:rPr lang="en-US" sz="1400" dirty="0"/>
                        <a:t>for low-income households was 4.1%</a:t>
                      </a:r>
                      <a:endParaRPr lang="en-US" sz="1400" strike="sngStrike" dirty="0">
                        <a:solidFill>
                          <a:srgbClr val="FF0000"/>
                        </a:solidFill>
                      </a:endParaRPr>
                    </a:p>
                    <a:p>
                      <a:pPr marL="0" marR="0" algn="l" defTabSz="914400" rtl="0" eaLnBrk="1" latinLnBrk="0" hangingPunct="1">
                        <a:lnSpc>
                          <a:spcPct val="107000"/>
                        </a:lnSpc>
                        <a:spcBef>
                          <a:spcPts val="0"/>
                        </a:spcBef>
                        <a:spcAft>
                          <a:spcPts val="0"/>
                        </a:spcAft>
                      </a:pPr>
                      <a:endParaRPr lang="en-US" sz="1400" b="1"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8426201"/>
                  </a:ext>
                </a:extLst>
              </a:tr>
              <a:tr h="679858">
                <a:tc>
                  <a:txBody>
                    <a:bodyPr/>
                    <a:lstStyle/>
                    <a:p>
                      <a:pPr marL="0" marR="0">
                        <a:lnSpc>
                          <a:spcPct val="107000"/>
                        </a:lnSpc>
                        <a:spcBef>
                          <a:spcPts val="0"/>
                        </a:spcBef>
                        <a:spcAft>
                          <a:spcPts val="0"/>
                        </a:spcAft>
                      </a:pPr>
                      <a:endParaRPr lang="en-US" sz="1400" dirty="0">
                        <a:solidFill>
                          <a:schemeClr val="tx1"/>
                        </a:solidFill>
                        <a:effectLst/>
                      </a:endParaRPr>
                    </a:p>
                    <a:p>
                      <a:pPr marL="0" marR="0">
                        <a:lnSpc>
                          <a:spcPct val="107000"/>
                        </a:lnSpc>
                        <a:spcBef>
                          <a:spcPts val="0"/>
                        </a:spcBef>
                        <a:spcAft>
                          <a:spcPts val="0"/>
                        </a:spcAft>
                      </a:pPr>
                      <a:r>
                        <a:rPr lang="en-US" sz="1400" dirty="0">
                          <a:solidFill>
                            <a:schemeClr val="tx1"/>
                          </a:solidFill>
                          <a:effectLst/>
                        </a:rPr>
                        <a:t>Energy Insecurity </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indent="0">
                        <a:buNone/>
                      </a:pPr>
                      <a:r>
                        <a:rPr lang="en-US" sz="1400" dirty="0"/>
                        <a:t>Households with seniors reported more struggles than other low-income households in paying energy bills.</a:t>
                      </a:r>
                      <a:endParaRPr lang="en-US" sz="1400" strike="sngStrike" dirty="0">
                        <a:solidFill>
                          <a:srgbClr val="FF0000"/>
                        </a:solidFill>
                      </a:endParaRPr>
                    </a:p>
                    <a:p>
                      <a:pPr marL="0" marR="0">
                        <a:lnSpc>
                          <a:spcPct val="107000"/>
                        </a:lnSpc>
                        <a:spcBef>
                          <a:spcPts val="0"/>
                        </a:spcBef>
                        <a:spcAft>
                          <a:spcPts val="0"/>
                        </a:spcAft>
                      </a:pPr>
                      <a:endParaRPr lang="en-US" sz="1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8613496"/>
                  </a:ext>
                </a:extLst>
              </a:tr>
              <a:tr h="600000">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400" dirty="0">
                          <a:solidFill>
                            <a:schemeClr val="tx1"/>
                          </a:solidFill>
                          <a:effectLst/>
                        </a:rPr>
                        <a:t>Material Hardship</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indent="0">
                        <a:buNone/>
                      </a:pPr>
                      <a:r>
                        <a:rPr lang="en-US" sz="1400" dirty="0"/>
                        <a:t>Working-age adults with dependents face more challenges paying basic living expenses overall. </a:t>
                      </a:r>
                      <a:endParaRPr lang="en-US" sz="1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2605390"/>
                  </a:ext>
                </a:extLst>
              </a:tr>
            </a:tbl>
          </a:graphicData>
        </a:graphic>
      </p:graphicFrame>
    </p:spTree>
    <p:extLst>
      <p:ext uri="{BB962C8B-B14F-4D97-AF65-F5344CB8AC3E}">
        <p14:creationId xmlns:p14="http://schemas.microsoft.com/office/powerpoint/2010/main" val="30174037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5">
            <a:extLst>
              <a:ext uri="{FF2B5EF4-FFF2-40B4-BE49-F238E27FC236}">
                <a16:creationId xmlns:a16="http://schemas.microsoft.com/office/drawing/2014/main" id="{85140B97-F7B9-4D8C-A36B-9B60E0A9FF20}"/>
              </a:ext>
            </a:extLst>
          </p:cNvPr>
          <p:cNvSpPr>
            <a:spLocks noGrp="1" noChangeArrowheads="1"/>
          </p:cNvSpPr>
          <p:nvPr>
            <p:ph type="subTitle" idx="1"/>
          </p:nvPr>
        </p:nvSpPr>
        <p:spPr>
          <a:xfrm>
            <a:off x="361950" y="733425"/>
            <a:ext cx="8175625" cy="760413"/>
          </a:xfrm>
        </p:spPr>
        <p:txBody>
          <a:bodyPr/>
          <a:lstStyle/>
          <a:p>
            <a:pPr algn="l">
              <a:defRPr/>
            </a:pPr>
            <a:endParaRPr lang="en-US" altLang="en-US" sz="500" i="0" dirty="0">
              <a:latin typeface="Calibri" panose="020F0502020204030204" pitchFamily="34" charset="0"/>
            </a:endParaRPr>
          </a:p>
          <a:p>
            <a:pPr>
              <a:spcBef>
                <a:spcPts val="0"/>
              </a:spcBef>
              <a:defRPr/>
            </a:pPr>
            <a:r>
              <a:rPr lang="en-US" altLang="en-US" sz="1800" i="0" dirty="0">
                <a:latin typeface="Calibri" panose="020F0502020204030204" pitchFamily="34" charset="0"/>
              </a:rPr>
              <a:t>CARE and Baseline Statutory Mandates in Residential Rate Reform </a:t>
            </a:r>
          </a:p>
          <a:p>
            <a:pPr>
              <a:spcBef>
                <a:spcPts val="0"/>
              </a:spcBef>
              <a:defRPr/>
            </a:pPr>
            <a:r>
              <a:rPr lang="en-US" altLang="en-US" sz="1800" i="0" dirty="0">
                <a:latin typeface="Calibri" panose="020F0502020204030204" pitchFamily="34" charset="0"/>
              </a:rPr>
              <a:t>and General Rate Case Phase II </a:t>
            </a:r>
            <a:endParaRPr lang="en-US" altLang="en-US" sz="2800" i="0" dirty="0">
              <a:latin typeface="Calibri" panose="020F0502020204030204" pitchFamily="34" charset="0"/>
            </a:endParaRPr>
          </a:p>
          <a:p>
            <a:pPr algn="l">
              <a:defRPr/>
            </a:pPr>
            <a:endParaRPr lang="en-US" altLang="en-US" sz="200" i="0" dirty="0">
              <a:latin typeface="Calibri" panose="020F0502020204030204" pitchFamily="34" charset="0"/>
            </a:endParaRPr>
          </a:p>
          <a:p>
            <a:pPr marL="342900" indent="-342900" algn="l">
              <a:buFont typeface="Arial" panose="020B0604020202020204" pitchFamily="34" charset="0"/>
              <a:buChar char="•"/>
              <a:defRPr/>
            </a:pPr>
            <a:endParaRPr lang="en-US" altLang="en-US" sz="1800" b="0" i="0" dirty="0">
              <a:latin typeface="Calibri" panose="020F0502020204030204" pitchFamily="34" charset="0"/>
            </a:endParaRPr>
          </a:p>
          <a:p>
            <a:pPr marL="342900" indent="-342900" algn="l">
              <a:buFont typeface="Arial" panose="020B0604020202020204" pitchFamily="34" charset="0"/>
              <a:buChar char="•"/>
              <a:defRPr/>
            </a:pPr>
            <a:r>
              <a:rPr lang="en-US" altLang="en-US" sz="1800" b="0" i="0" dirty="0">
                <a:latin typeface="Calibri" panose="020F0502020204030204" pitchFamily="34" charset="0"/>
              </a:rPr>
              <a:t>The CARE discount and baseline quantity provide rate assistance to residential electric and gas customers.  </a:t>
            </a:r>
          </a:p>
          <a:p>
            <a:pPr marL="342900" indent="-342900" algn="l">
              <a:buFont typeface="Arial" panose="020B0604020202020204" pitchFamily="34" charset="0"/>
              <a:buChar char="•"/>
              <a:defRPr/>
            </a:pPr>
            <a:endParaRPr lang="en-US" altLang="en-US" sz="1800" b="0" i="0" dirty="0">
              <a:latin typeface="Calibri" panose="020F0502020204030204" pitchFamily="34" charset="0"/>
            </a:endParaRPr>
          </a:p>
          <a:p>
            <a:pPr marL="742950" lvl="1" indent="-285750" algn="l">
              <a:buFont typeface="Arial" panose="020B0604020202020204" pitchFamily="34" charset="0"/>
              <a:buChar char="•"/>
              <a:defRPr/>
            </a:pPr>
            <a:r>
              <a:rPr lang="en-US" altLang="en-US" sz="1600" b="0" i="0" dirty="0">
                <a:latin typeface="Calibri" panose="020F0502020204030204" pitchFamily="34" charset="0"/>
              </a:rPr>
              <a:t>Annual rate design changes to the electric CARE discount are bringing it within the statutory limit between 30% and 35%, as mandated by AB 327.</a:t>
            </a:r>
          </a:p>
          <a:p>
            <a:pPr marL="742950" lvl="1" indent="-285750" algn="l">
              <a:buFont typeface="Arial" panose="020B0604020202020204" pitchFamily="34" charset="0"/>
              <a:buChar char="•"/>
              <a:defRPr/>
            </a:pPr>
            <a:endParaRPr lang="en-US" altLang="en-US" sz="1600" b="0" i="0" dirty="0">
              <a:latin typeface="Calibri" panose="020F0502020204030204" pitchFamily="34" charset="0"/>
            </a:endParaRPr>
          </a:p>
          <a:p>
            <a:pPr marL="742950" lvl="1" indent="-285750" algn="l">
              <a:buFont typeface="Arial" panose="020B0604020202020204" pitchFamily="34" charset="0"/>
              <a:buChar char="•"/>
              <a:defRPr/>
            </a:pPr>
            <a:r>
              <a:rPr lang="en-US" altLang="en-US" sz="1600" b="0" i="0" dirty="0">
                <a:latin typeface="Calibri" panose="020F0502020204030204" pitchFamily="34" charset="0"/>
              </a:rPr>
              <a:t>PG&amp;E and SCE were recently ordered to use a line-item discount like SDG&amp;E to improve transparency of the value of the CARE discount.</a:t>
            </a:r>
          </a:p>
          <a:p>
            <a:pPr lvl="1" algn="l">
              <a:defRPr/>
            </a:pPr>
            <a:endParaRPr lang="en-US" altLang="en-US" sz="1600" b="0" i="0" dirty="0">
              <a:latin typeface="Calibri" panose="020F0502020204030204" pitchFamily="34" charset="0"/>
            </a:endParaRPr>
          </a:p>
          <a:p>
            <a:pPr marL="742950" lvl="1" indent="-285750" algn="l">
              <a:buFont typeface="Arial" panose="020B0604020202020204" pitchFamily="34" charset="0"/>
              <a:buChar char="•"/>
              <a:defRPr/>
            </a:pPr>
            <a:r>
              <a:rPr lang="en-US" altLang="en-US" sz="1600" i="0" dirty="0">
                <a:latin typeface="Calibri" panose="020F0502020204030204" pitchFamily="34" charset="0"/>
              </a:rPr>
              <a:t>“Baseline” </a:t>
            </a:r>
            <a:r>
              <a:rPr lang="en-US" altLang="en-US" sz="1600" b="0" i="0" dirty="0">
                <a:latin typeface="Calibri" panose="020F0502020204030204" pitchFamily="34" charset="0"/>
              </a:rPr>
              <a:t>is the quantity necessary to supply a significant portion of the reasonable energy needs of the average residential customer, was recently reviewed in PG&amp;E’s and SCE’s GRC Phase II proceedings.</a:t>
            </a:r>
          </a:p>
          <a:p>
            <a:pPr marL="742950" lvl="1" indent="-285750" algn="l">
              <a:buFont typeface="Arial" panose="020B0604020202020204" pitchFamily="34" charset="0"/>
              <a:buChar char="•"/>
              <a:defRPr/>
            </a:pPr>
            <a:endParaRPr lang="en-US" altLang="en-US" sz="1600" b="0" i="0" dirty="0">
              <a:latin typeface="Calibri" panose="020F0502020204030204" pitchFamily="34" charset="0"/>
            </a:endParaRPr>
          </a:p>
          <a:p>
            <a:pPr marL="742950" lvl="1" indent="-285750" algn="l">
              <a:buFont typeface="Arial" panose="020B0604020202020204" pitchFamily="34" charset="0"/>
              <a:buChar char="•"/>
              <a:defRPr/>
            </a:pPr>
            <a:r>
              <a:rPr lang="en-US" altLang="en-US" sz="1600" i="0" dirty="0">
                <a:latin typeface="Calibri" panose="020F0502020204030204" pitchFamily="34" charset="0"/>
              </a:rPr>
              <a:t>Medical Baseline </a:t>
            </a:r>
            <a:r>
              <a:rPr lang="en-US" altLang="en-US" sz="1600" b="0" i="0" dirty="0">
                <a:latin typeface="Calibri" panose="020F0502020204030204" pitchFamily="34" charset="0"/>
              </a:rPr>
              <a:t>mandated by SB 711 establish an additional baseline quantity for eligible customers.  MB customers are also specifically excluded from default TOU by PU Code §745.</a:t>
            </a:r>
          </a:p>
          <a:p>
            <a:pPr algn="l">
              <a:defRPr/>
            </a:pPr>
            <a:endParaRPr lang="en-US" altLang="en-US" sz="1800" b="0" i="0" dirty="0">
              <a:latin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20BDCEB1-7434-49D1-9859-432A405895F2}" type="slidenum">
              <a:rPr lang="en-US" altLang="en-US" smtClean="0"/>
              <a:pPr>
                <a:defRPr/>
              </a:pPr>
              <a:t>8</a:t>
            </a:fld>
            <a:endParaRPr lang="en-US" altLang="en-US" dirty="0"/>
          </a:p>
        </p:txBody>
      </p:sp>
    </p:spTree>
    <p:extLst>
      <p:ext uri="{BB962C8B-B14F-4D97-AF65-F5344CB8AC3E}">
        <p14:creationId xmlns:p14="http://schemas.microsoft.com/office/powerpoint/2010/main" val="22934145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2"/>
          <p:cNvSpPr>
            <a:spLocks noGrp="1" noChangeArrowheads="1"/>
          </p:cNvSpPr>
          <p:nvPr>
            <p:ph idx="1"/>
          </p:nvPr>
        </p:nvSpPr>
        <p:spPr>
          <a:xfrm>
            <a:off x="458788" y="909638"/>
            <a:ext cx="8224837" cy="604837"/>
          </a:xfrm>
        </p:spPr>
        <p:txBody>
          <a:bodyPr/>
          <a:lstStyle/>
          <a:p>
            <a:pPr marL="0" indent="0" algn="ctr">
              <a:buFont typeface="Wingdings" panose="05000000000000000000" pitchFamily="2" charset="2"/>
              <a:buNone/>
            </a:pPr>
            <a:r>
              <a:rPr lang="en-US" altLang="en-US" sz="1800" i="0" u="sng" smtClean="0">
                <a:latin typeface="Calibri" panose="020F0502020204030204" pitchFamily="34" charset="0"/>
              </a:rPr>
              <a:t>Legislative Reporting Tools</a:t>
            </a:r>
            <a:r>
              <a:rPr lang="en-US" altLang="en-US" sz="1800" i="0" smtClean="0">
                <a:latin typeface="Calibri" panose="020F0502020204030204" pitchFamily="34" charset="0"/>
              </a:rPr>
              <a:t>: AB 67 Report on Utility Costs and </a:t>
            </a:r>
          </a:p>
          <a:p>
            <a:pPr marL="0" indent="0" algn="ctr">
              <a:buFont typeface="Wingdings" panose="05000000000000000000" pitchFamily="2" charset="2"/>
              <a:buNone/>
            </a:pPr>
            <a:r>
              <a:rPr lang="en-US" altLang="en-US" sz="1800" i="0" smtClean="0">
                <a:latin typeface="Calibri" panose="020F0502020204030204" pitchFamily="34" charset="0"/>
              </a:rPr>
              <a:t>SB 695 Report on Actions to Limit Costs and Rate Increases</a:t>
            </a:r>
          </a:p>
        </p:txBody>
      </p:sp>
      <p:sp>
        <p:nvSpPr>
          <p:cNvPr id="2" name="Rectangle 1">
            <a:extLst>
              <a:ext uri="{FF2B5EF4-FFF2-40B4-BE49-F238E27FC236}">
                <a16:creationId xmlns:a16="http://schemas.microsoft.com/office/drawing/2014/main" id="{563C6F8C-9FAB-4274-BB43-C217AB34A926}"/>
              </a:ext>
            </a:extLst>
          </p:cNvPr>
          <p:cNvSpPr/>
          <p:nvPr/>
        </p:nvSpPr>
        <p:spPr>
          <a:xfrm>
            <a:off x="379413" y="1779588"/>
            <a:ext cx="8089900" cy="4979987"/>
          </a:xfrm>
          <a:prstGeom prst="rect">
            <a:avLst/>
          </a:prstGeom>
        </p:spPr>
        <p:txBody>
          <a:bodyPr>
            <a:spAutoFit/>
          </a:bodyPr>
          <a:lstStyle/>
          <a:p>
            <a:pPr marL="342900" indent="-342900">
              <a:spcBef>
                <a:spcPct val="20000"/>
              </a:spcBef>
              <a:buClr>
                <a:srgbClr val="3333CC"/>
              </a:buClr>
              <a:buSzPct val="90000"/>
              <a:buFont typeface="Arial" panose="020B0604020202020204" pitchFamily="34" charset="0"/>
              <a:buChar char="•"/>
              <a:defRPr/>
            </a:pPr>
            <a:r>
              <a:rPr lang="en-US" altLang="en-US" sz="1800" i="0" kern="0" dirty="0">
                <a:solidFill>
                  <a:srgbClr val="000000"/>
                </a:solidFill>
                <a:latin typeface="Calibri" panose="020F0502020204030204" pitchFamily="34" charset="0"/>
              </a:rPr>
              <a:t>The AB 67 and the SB 695 reports monitor cost-of-service recovery and actions to reduce rates for electricity and natural gas customers</a:t>
            </a:r>
          </a:p>
          <a:p>
            <a:pPr marL="342900" indent="-342900">
              <a:spcBef>
                <a:spcPct val="20000"/>
              </a:spcBef>
              <a:buClr>
                <a:srgbClr val="3333CC"/>
              </a:buClr>
              <a:buSzPct val="90000"/>
              <a:buFont typeface="Arial" panose="020B0604020202020204" pitchFamily="34" charset="0"/>
              <a:buChar char="•"/>
              <a:defRPr/>
            </a:pPr>
            <a:endParaRPr lang="en-US" altLang="en-US" sz="1800" i="0" kern="0" dirty="0">
              <a:solidFill>
                <a:srgbClr val="000000"/>
              </a:solidFill>
              <a:latin typeface="Calibri" panose="020F0502020204030204" pitchFamily="34" charset="0"/>
            </a:endParaRPr>
          </a:p>
          <a:p>
            <a:pPr marL="800100" lvl="1" indent="-342900">
              <a:spcBef>
                <a:spcPct val="20000"/>
              </a:spcBef>
              <a:buClr>
                <a:srgbClr val="3333CC"/>
              </a:buClr>
              <a:buSzPct val="90000"/>
              <a:buFont typeface="Arial" panose="020B0604020202020204" pitchFamily="34" charset="0"/>
              <a:buChar char="•"/>
              <a:defRPr/>
            </a:pPr>
            <a:r>
              <a:rPr lang="en-US" altLang="en-US" sz="1600" i="0" kern="0" dirty="0">
                <a:solidFill>
                  <a:srgbClr val="000000"/>
                </a:solidFill>
                <a:latin typeface="Calibri" panose="020F0502020204030204" pitchFamily="34" charset="0"/>
              </a:rPr>
              <a:t>Electric System Average Rate (SAR), defined as an IOU’s total authorized revenue requirement divided by total kWh sales, is a measurement of an IOU’s cost to serve electricity.</a:t>
            </a:r>
          </a:p>
          <a:p>
            <a:pPr marL="800100" lvl="1" indent="-342900">
              <a:spcBef>
                <a:spcPct val="20000"/>
              </a:spcBef>
              <a:buClr>
                <a:srgbClr val="3333CC"/>
              </a:buClr>
              <a:buSzPct val="90000"/>
              <a:buFont typeface="Arial" panose="020B0604020202020204" pitchFamily="34" charset="0"/>
              <a:buChar char="•"/>
              <a:defRPr/>
            </a:pPr>
            <a:endParaRPr lang="en-US" altLang="en-US" sz="1600" i="0" kern="0" dirty="0">
              <a:solidFill>
                <a:srgbClr val="000000"/>
              </a:solidFill>
              <a:latin typeface="Calibri" panose="020F0502020204030204" pitchFamily="34" charset="0"/>
            </a:endParaRPr>
          </a:p>
          <a:p>
            <a:pPr marL="800100" lvl="1" indent="-342900">
              <a:spcBef>
                <a:spcPct val="20000"/>
              </a:spcBef>
              <a:buClr>
                <a:srgbClr val="3333CC"/>
              </a:buClr>
              <a:buSzPct val="90000"/>
              <a:buFont typeface="Arial" panose="020B0604020202020204" pitchFamily="34" charset="0"/>
              <a:buChar char="•"/>
              <a:defRPr/>
            </a:pPr>
            <a:r>
              <a:rPr lang="en-US" altLang="en-US" sz="1600" i="0" kern="0" dirty="0">
                <a:solidFill>
                  <a:srgbClr val="000000"/>
                </a:solidFill>
                <a:latin typeface="Calibri" panose="020F0502020204030204" pitchFamily="34" charset="0"/>
              </a:rPr>
              <a:t>SAR is tracked relative to inflation, which is based on U.S. Department of Labor, Bureau of Labor Statistics Consumer Price Index (CPI). </a:t>
            </a:r>
          </a:p>
          <a:p>
            <a:pPr lvl="1">
              <a:spcBef>
                <a:spcPct val="20000"/>
              </a:spcBef>
              <a:buClr>
                <a:srgbClr val="3333CC"/>
              </a:buClr>
              <a:buSzPct val="90000"/>
              <a:defRPr/>
            </a:pPr>
            <a:endParaRPr lang="en-US" altLang="en-US" sz="1600" i="0" kern="0" dirty="0">
              <a:solidFill>
                <a:srgbClr val="000000"/>
              </a:solidFill>
              <a:latin typeface="Calibri" panose="020F0502020204030204" pitchFamily="34" charset="0"/>
            </a:endParaRPr>
          </a:p>
          <a:p>
            <a:pPr marL="800100" lvl="1" indent="-342900">
              <a:spcBef>
                <a:spcPct val="20000"/>
              </a:spcBef>
              <a:buClr>
                <a:srgbClr val="3333CC"/>
              </a:buClr>
              <a:buSzPct val="90000"/>
              <a:buFont typeface="Arial" panose="020B0604020202020204" pitchFamily="34" charset="0"/>
              <a:buChar char="•"/>
              <a:defRPr/>
            </a:pPr>
            <a:r>
              <a:rPr lang="en-US" altLang="en-US" sz="1600" i="0" kern="0" dirty="0">
                <a:solidFill>
                  <a:srgbClr val="000000"/>
                </a:solidFill>
                <a:latin typeface="Calibri" panose="020F0502020204030204" pitchFamily="34" charset="0"/>
              </a:rPr>
              <a:t>The CPI market basket is developed from detailed expenditure information provided by families and individuals on what they actually bought.</a:t>
            </a:r>
          </a:p>
          <a:p>
            <a:pPr marL="800100" lvl="1" indent="-342900">
              <a:spcBef>
                <a:spcPct val="20000"/>
              </a:spcBef>
              <a:buClr>
                <a:srgbClr val="3333CC"/>
              </a:buClr>
              <a:buSzPct val="90000"/>
              <a:buFont typeface="Arial" panose="020B0604020202020204" pitchFamily="34" charset="0"/>
              <a:buChar char="•"/>
              <a:defRPr/>
            </a:pPr>
            <a:endParaRPr lang="en-US" altLang="en-US" sz="1600" i="0" kern="0" dirty="0">
              <a:solidFill>
                <a:srgbClr val="000000"/>
              </a:solidFill>
              <a:latin typeface="Calibri" panose="020F0502020204030204" pitchFamily="34" charset="0"/>
            </a:endParaRPr>
          </a:p>
          <a:p>
            <a:pPr marL="800100" lvl="1" indent="-342900">
              <a:spcBef>
                <a:spcPct val="20000"/>
              </a:spcBef>
              <a:buClr>
                <a:srgbClr val="3333CC"/>
              </a:buClr>
              <a:buSzPct val="90000"/>
              <a:buFont typeface="Arial" panose="020B0604020202020204" pitchFamily="34" charset="0"/>
              <a:buChar char="•"/>
              <a:defRPr/>
            </a:pPr>
            <a:r>
              <a:rPr lang="en-US" altLang="en-US" sz="1600" i="0" kern="0" dirty="0">
                <a:solidFill>
                  <a:srgbClr val="000000"/>
                </a:solidFill>
                <a:latin typeface="Calibri" panose="020F0502020204030204" pitchFamily="34" charset="0"/>
              </a:rPr>
              <a:t>The AB 67 report focuses on historical SAR and the SB 695 report examines some of the drivers of SAR trends for future cost implications. </a:t>
            </a:r>
          </a:p>
          <a:p>
            <a:pPr marL="800100" lvl="1" indent="-342900">
              <a:spcBef>
                <a:spcPct val="20000"/>
              </a:spcBef>
              <a:buClr>
                <a:srgbClr val="3333CC"/>
              </a:buClr>
              <a:buSzPct val="90000"/>
              <a:buFont typeface="Arial" panose="020B0604020202020204" pitchFamily="34" charset="0"/>
              <a:buChar char="•"/>
              <a:defRPr/>
            </a:pPr>
            <a:endParaRPr lang="en-US" altLang="en-US" sz="1800" i="0" kern="0" dirty="0">
              <a:solidFill>
                <a:srgbClr val="000000"/>
              </a:solidFill>
              <a:latin typeface="Calibri" panose="020F0502020204030204" pitchFamily="34" charset="0"/>
            </a:endParaRPr>
          </a:p>
          <a:p>
            <a:pPr marL="800100" lvl="1" indent="-342900">
              <a:spcBef>
                <a:spcPct val="20000"/>
              </a:spcBef>
              <a:buClr>
                <a:srgbClr val="3333CC"/>
              </a:buClr>
              <a:buSzPct val="90000"/>
              <a:buFont typeface="Arial" panose="020B0604020202020204" pitchFamily="34" charset="0"/>
              <a:buChar char="•"/>
              <a:defRPr/>
            </a:pPr>
            <a:endParaRPr lang="en-US" altLang="en-US" sz="2000" i="0" kern="0" dirty="0">
              <a:solidFill>
                <a:srgbClr val="000000"/>
              </a:solidFill>
              <a:latin typeface="Calibri" panose="020F0502020204030204" pitchFamily="34" charset="0"/>
            </a:endParaRPr>
          </a:p>
        </p:txBody>
      </p:sp>
      <p:sp>
        <p:nvSpPr>
          <p:cNvPr id="3" name="Slide Number Placeholder 2"/>
          <p:cNvSpPr>
            <a:spLocks noGrp="1"/>
          </p:cNvSpPr>
          <p:nvPr>
            <p:ph type="sldNum" sz="quarter" idx="12"/>
          </p:nvPr>
        </p:nvSpPr>
        <p:spPr/>
        <p:txBody>
          <a:bodyPr/>
          <a:lstStyle/>
          <a:p>
            <a:pPr>
              <a:defRPr/>
            </a:pPr>
            <a:fld id="{DCA1625B-EA60-4E48-8047-0F2E24252F8F}" type="slidenum">
              <a:rPr lang="en-US" altLang="en-US" smtClean="0"/>
              <a:pPr>
                <a:defRPr/>
              </a:pPr>
              <a:t>9</a:t>
            </a:fld>
            <a:endParaRPr lang="en-US" altLang="en-US" dirty="0"/>
          </a:p>
        </p:txBody>
      </p:sp>
    </p:spTree>
    <p:extLst>
      <p:ext uri="{BB962C8B-B14F-4D97-AF65-F5344CB8AC3E}">
        <p14:creationId xmlns:p14="http://schemas.microsoft.com/office/powerpoint/2010/main" val="991597322"/>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altLang="en-US" sz="12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altLang="en-US" sz="12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tron_AJ_May05">
  <a:themeElements>
    <a:clrScheme name="">
      <a:dk1>
        <a:srgbClr val="000000"/>
      </a:dk1>
      <a:lt1>
        <a:srgbClr val="FFFFFF"/>
      </a:lt1>
      <a:dk2>
        <a:srgbClr val="000000"/>
      </a:dk2>
      <a:lt2>
        <a:srgbClr val="808080"/>
      </a:lt2>
      <a:accent1>
        <a:srgbClr val="FFFFFF"/>
      </a:accent1>
      <a:accent2>
        <a:srgbClr val="3333CC"/>
      </a:accent2>
      <a:accent3>
        <a:srgbClr val="FFFFFF"/>
      </a:accent3>
      <a:accent4>
        <a:srgbClr val="000000"/>
      </a:accent4>
      <a:accent5>
        <a:srgbClr val="FFFFFF"/>
      </a:accent5>
      <a:accent6>
        <a:srgbClr val="2D2DB9"/>
      </a:accent6>
      <a:hlink>
        <a:srgbClr val="CCCCFF"/>
      </a:hlink>
      <a:folHlink>
        <a:srgbClr val="B2B2B2"/>
      </a:folHlink>
    </a:clrScheme>
    <a:fontScheme name="Itron_AJ_May05">
      <a:majorFont>
        <a:latin typeface="Arial"/>
        <a:ea typeface=""/>
        <a:cs typeface="Arial"/>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Itron_AJ_May05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tron_AJ_May05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Itron_AJ_May05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tron_AJ_May05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tron_AJ_May05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tron_AJ_May05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Itron_AJ_May05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23869</TotalTime>
  <Words>1253</Words>
  <Application>Microsoft Office PowerPoint</Application>
  <PresentationFormat>On-screen Show (4:3)</PresentationFormat>
  <Paragraphs>183</Paragraphs>
  <Slides>13</Slides>
  <Notes>13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13</vt:i4>
      </vt:variant>
    </vt:vector>
  </HeadingPairs>
  <TitlesOfParts>
    <vt:vector size="22" baseType="lpstr">
      <vt:lpstr>Arial</vt:lpstr>
      <vt:lpstr>Calibri</vt:lpstr>
      <vt:lpstr>Courier New</vt:lpstr>
      <vt:lpstr>Times</vt:lpstr>
      <vt:lpstr>Times New Roman</vt:lpstr>
      <vt:lpstr>Wingdings</vt:lpstr>
      <vt:lpstr>Wingdings 2</vt:lpstr>
      <vt:lpstr>Default Design</vt:lpstr>
      <vt:lpstr>Itron_AJ_May05</vt:lpstr>
      <vt:lpstr>  California Alternate Rates for Energy (CARE)  &amp; Low Income Affordability Metrics      </vt:lpstr>
      <vt:lpstr>  </vt:lpstr>
      <vt:lpstr> California Alternate Rates for Energy (CARE) Program  </vt:lpstr>
      <vt:lpstr>  Measures of Energy and Household Burden   </vt:lpstr>
      <vt:lpstr>Qualitative Measures of Energy and Household Burden  </vt:lpstr>
      <vt:lpstr>Quantitative Measures of Energy and Household Burden  </vt:lpstr>
      <vt:lpstr>  Key Findings </vt:lpstr>
      <vt:lpstr>PowerPoint Presentation</vt:lpstr>
      <vt:lpstr>PowerPoint Presentation</vt:lpstr>
      <vt:lpstr>Affordability in CPUC Rate Proceedings:  Tier 1 and Baseline Quantities of Electricity </vt:lpstr>
      <vt:lpstr>PowerPoint Presentation</vt:lpstr>
      <vt:lpstr>Affordability in Future CPUC Rate Proceedings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PUC</dc:title>
  <dc:creator>Neal Reardon</dc:creator>
  <cp:lastModifiedBy>DeLaRosa, Raul R.</cp:lastModifiedBy>
  <cp:revision>1312</cp:revision>
  <cp:lastPrinted>2018-07-11T01:28:22Z</cp:lastPrinted>
  <dcterms:created xsi:type="dcterms:W3CDTF">2007-09-18T21:56:42Z</dcterms:created>
  <dcterms:modified xsi:type="dcterms:W3CDTF">2019-01-17T22:45:44Z</dcterms:modified>
</cp:coreProperties>
</file>