
<file path=[Content_Types].xml><?xml version="1.0" encoding="utf-8"?>
<Types xmlns="http://schemas.openxmlformats.org/package/2006/content-types">
  <Override PartName="/customXml/itemProps3.xml" ContentType="application/vnd.openxmlformats-officedocument.customXmlProperties+xml"/>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1" r:id="rId4"/>
    <p:sldMasterId id="2147483941" r:id="rId5"/>
    <p:sldMasterId id="2147483970" r:id="rId6"/>
  </p:sldMasterIdLst>
  <p:notesMasterIdLst>
    <p:notesMasterId r:id="rId18"/>
  </p:notesMasterIdLst>
  <p:handoutMasterIdLst>
    <p:handoutMasterId r:id="rId19"/>
  </p:handoutMasterIdLst>
  <p:sldIdLst>
    <p:sldId id="1156" r:id="rId7"/>
    <p:sldId id="1102" r:id="rId8"/>
    <p:sldId id="1219" r:id="rId9"/>
    <p:sldId id="1214" r:id="rId10"/>
    <p:sldId id="1216" r:id="rId11"/>
    <p:sldId id="1213" r:id="rId12"/>
    <p:sldId id="1220" r:id="rId13"/>
    <p:sldId id="1149" r:id="rId14"/>
    <p:sldId id="1221" r:id="rId15"/>
    <p:sldId id="1215" r:id="rId16"/>
    <p:sldId id="1217" r:id="rId17"/>
  </p:sldIdLst>
  <p:sldSz cx="9144000" cy="6858000" type="screen4x3"/>
  <p:notesSz cx="7315200" cy="9601200"/>
  <p:defaultTextStyle>
    <a:defPPr>
      <a:defRPr lang="en-US"/>
    </a:defPPr>
    <a:lvl1pPr algn="l" rtl="0" fontAlgn="base">
      <a:spcBef>
        <a:spcPct val="0"/>
      </a:spcBef>
      <a:spcAft>
        <a:spcPct val="0"/>
      </a:spcAft>
      <a:defRPr sz="1000" kern="1200">
        <a:solidFill>
          <a:schemeClr val="tx1"/>
        </a:solidFill>
        <a:latin typeface="Arial" pitchFamily="34" charset="0"/>
        <a:ea typeface="+mn-ea"/>
        <a:cs typeface="+mn-cs"/>
      </a:defRPr>
    </a:lvl1pPr>
    <a:lvl2pPr marL="457200" algn="l" rtl="0" fontAlgn="base">
      <a:spcBef>
        <a:spcPct val="0"/>
      </a:spcBef>
      <a:spcAft>
        <a:spcPct val="0"/>
      </a:spcAft>
      <a:defRPr sz="1000" kern="1200">
        <a:solidFill>
          <a:schemeClr val="tx1"/>
        </a:solidFill>
        <a:latin typeface="Arial" pitchFamily="34" charset="0"/>
        <a:ea typeface="+mn-ea"/>
        <a:cs typeface="+mn-cs"/>
      </a:defRPr>
    </a:lvl2pPr>
    <a:lvl3pPr marL="914400" algn="l" rtl="0" fontAlgn="base">
      <a:spcBef>
        <a:spcPct val="0"/>
      </a:spcBef>
      <a:spcAft>
        <a:spcPct val="0"/>
      </a:spcAft>
      <a:defRPr sz="1000" kern="1200">
        <a:solidFill>
          <a:schemeClr val="tx1"/>
        </a:solidFill>
        <a:latin typeface="Arial" pitchFamily="34" charset="0"/>
        <a:ea typeface="+mn-ea"/>
        <a:cs typeface="+mn-cs"/>
      </a:defRPr>
    </a:lvl3pPr>
    <a:lvl4pPr marL="1371600" algn="l" rtl="0" fontAlgn="base">
      <a:spcBef>
        <a:spcPct val="0"/>
      </a:spcBef>
      <a:spcAft>
        <a:spcPct val="0"/>
      </a:spcAft>
      <a:defRPr sz="1000" kern="1200">
        <a:solidFill>
          <a:schemeClr val="tx1"/>
        </a:solidFill>
        <a:latin typeface="Arial" pitchFamily="34" charset="0"/>
        <a:ea typeface="+mn-ea"/>
        <a:cs typeface="+mn-cs"/>
      </a:defRPr>
    </a:lvl4pPr>
    <a:lvl5pPr marL="1828800" algn="l" rtl="0" fontAlgn="base">
      <a:spcBef>
        <a:spcPct val="0"/>
      </a:spcBef>
      <a:spcAft>
        <a:spcPct val="0"/>
      </a:spcAft>
      <a:defRPr sz="1000" kern="1200">
        <a:solidFill>
          <a:schemeClr val="tx1"/>
        </a:solidFill>
        <a:latin typeface="Arial" pitchFamily="34" charset="0"/>
        <a:ea typeface="+mn-ea"/>
        <a:cs typeface="+mn-cs"/>
      </a:defRPr>
    </a:lvl5pPr>
    <a:lvl6pPr marL="2286000" algn="l" defTabSz="914400" rtl="0" eaLnBrk="1" latinLnBrk="0" hangingPunct="1">
      <a:defRPr sz="1000" kern="1200">
        <a:solidFill>
          <a:schemeClr val="tx1"/>
        </a:solidFill>
        <a:latin typeface="Arial" pitchFamily="34" charset="0"/>
        <a:ea typeface="+mn-ea"/>
        <a:cs typeface="+mn-cs"/>
      </a:defRPr>
    </a:lvl6pPr>
    <a:lvl7pPr marL="2743200" algn="l" defTabSz="914400" rtl="0" eaLnBrk="1" latinLnBrk="0" hangingPunct="1">
      <a:defRPr sz="1000" kern="1200">
        <a:solidFill>
          <a:schemeClr val="tx1"/>
        </a:solidFill>
        <a:latin typeface="Arial" pitchFamily="34" charset="0"/>
        <a:ea typeface="+mn-ea"/>
        <a:cs typeface="+mn-cs"/>
      </a:defRPr>
    </a:lvl7pPr>
    <a:lvl8pPr marL="3200400" algn="l" defTabSz="914400" rtl="0" eaLnBrk="1" latinLnBrk="0" hangingPunct="1">
      <a:defRPr sz="1000" kern="1200">
        <a:solidFill>
          <a:schemeClr val="tx1"/>
        </a:solidFill>
        <a:latin typeface="Arial" pitchFamily="34" charset="0"/>
        <a:ea typeface="+mn-ea"/>
        <a:cs typeface="+mn-cs"/>
      </a:defRPr>
    </a:lvl8pPr>
    <a:lvl9pPr marL="3657600" algn="l" defTabSz="914400" rtl="0" eaLnBrk="1" latinLnBrk="0" hangingPunct="1">
      <a:defRPr sz="1000"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frenkle" initials="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6590"/>
    <a:srgbClr val="000000"/>
    <a:srgbClr val="4F4F4F"/>
    <a:srgbClr val="919195"/>
    <a:srgbClr val="CCD8E3"/>
    <a:srgbClr val="B2C5D5"/>
    <a:srgbClr val="FF9900"/>
    <a:srgbClr val="4C789D"/>
    <a:srgbClr val="668BAC"/>
    <a:srgbClr val="7F9EB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47" autoAdjust="0"/>
    <p:restoredTop sz="78425" autoAdjust="0"/>
  </p:normalViewPr>
  <p:slideViewPr>
    <p:cSldViewPr snapToGrid="0">
      <p:cViewPr>
        <p:scale>
          <a:sx n="75" d="100"/>
          <a:sy n="75" d="100"/>
        </p:scale>
        <p:origin x="-1164" y="-72"/>
      </p:cViewPr>
      <p:guideLst>
        <p:guide orient="horz" pos="4319"/>
        <p:guide orient="horz" pos="435"/>
        <p:guide orient="horz" pos="516"/>
        <p:guide pos="2813"/>
        <p:guide pos="5550"/>
        <p:guide pos="302"/>
        <p:guide pos="2733"/>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8"/>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smtClean="0"/>
            </a:lvl1pPr>
          </a:lstStyle>
          <a:p>
            <a:pPr>
              <a:defRPr/>
            </a:pPr>
            <a:endParaRPr lang="en-US"/>
          </a:p>
        </p:txBody>
      </p:sp>
      <p:sp>
        <p:nvSpPr>
          <p:cNvPr id="71683" name="Rectangle 3"/>
          <p:cNvSpPr>
            <a:spLocks noGrp="1" noChangeArrowheads="1"/>
          </p:cNvSpPr>
          <p:nvPr>
            <p:ph type="dt" sz="quarter"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smtClean="0"/>
            </a:lvl1pPr>
          </a:lstStyle>
          <a:p>
            <a:pPr>
              <a:defRPr/>
            </a:pPr>
            <a:endParaRPr lang="en-US"/>
          </a:p>
        </p:txBody>
      </p:sp>
      <p:sp>
        <p:nvSpPr>
          <p:cNvPr id="71684" name="Rectangle 4"/>
          <p:cNvSpPr>
            <a:spLocks noGrp="1" noChangeArrowheads="1"/>
          </p:cNvSpPr>
          <p:nvPr>
            <p:ph type="ftr" sz="quarter" idx="2"/>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smtClean="0"/>
            </a:lvl1pPr>
          </a:lstStyle>
          <a:p>
            <a:pPr>
              <a:defRPr/>
            </a:pPr>
            <a:endParaRPr lang="en-US"/>
          </a:p>
        </p:txBody>
      </p:sp>
      <p:sp>
        <p:nvSpPr>
          <p:cNvPr id="71685" name="Rectangle 5"/>
          <p:cNvSpPr>
            <a:spLocks noGrp="1" noChangeArrowheads="1"/>
          </p:cNvSpPr>
          <p:nvPr>
            <p:ph type="sldNum" sz="quarter" idx="3"/>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smtClean="0"/>
            </a:lvl1pPr>
          </a:lstStyle>
          <a:p>
            <a:pPr>
              <a:defRPr/>
            </a:pPr>
            <a:fld id="{B8BEC2F4-71E2-4B2A-8DEF-C8AD9D6B9A3D}" type="slidenum">
              <a:rPr lang="en-US"/>
              <a:pPr>
                <a:defRPr/>
              </a:pPr>
              <a:t>‹#›</a:t>
            </a:fld>
            <a:endParaRPr lang="en-US"/>
          </a:p>
        </p:txBody>
      </p:sp>
    </p:spTree>
    <p:extLst>
      <p:ext uri="{BB962C8B-B14F-4D97-AF65-F5344CB8AC3E}">
        <p14:creationId xmlns:p14="http://schemas.microsoft.com/office/powerpoint/2010/main" xmlns="" val="1372737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smtClean="0"/>
            </a:lvl1pPr>
          </a:lstStyle>
          <a:p>
            <a:pPr>
              <a:defRPr/>
            </a:pPr>
            <a:endParaRPr lang="en-US"/>
          </a:p>
        </p:txBody>
      </p:sp>
      <p:sp>
        <p:nvSpPr>
          <p:cNvPr id="7171"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smtClean="0"/>
            </a:lvl1pPr>
          </a:lstStyle>
          <a:p>
            <a:pPr>
              <a:defRPr/>
            </a:pPr>
            <a:endParaRPr lang="en-US"/>
          </a:p>
        </p:txBody>
      </p:sp>
      <p:sp>
        <p:nvSpPr>
          <p:cNvPr id="5325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smtClean="0"/>
            </a:lvl1pPr>
          </a:lstStyle>
          <a:p>
            <a:pPr>
              <a:defRPr/>
            </a:pPr>
            <a:endParaRPr lang="en-US"/>
          </a:p>
        </p:txBody>
      </p:sp>
      <p:sp>
        <p:nvSpPr>
          <p:cNvPr id="7175"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smtClean="0"/>
            </a:lvl1pPr>
          </a:lstStyle>
          <a:p>
            <a:pPr>
              <a:defRPr/>
            </a:pPr>
            <a:fld id="{EC6DCDCF-3011-43F5-95CB-D48649744064}" type="slidenum">
              <a:rPr lang="en-US"/>
              <a:pPr>
                <a:defRPr/>
              </a:pPr>
              <a:t>‹#›</a:t>
            </a:fld>
            <a:endParaRPr lang="en-US"/>
          </a:p>
        </p:txBody>
      </p:sp>
    </p:spTree>
    <p:extLst>
      <p:ext uri="{BB962C8B-B14F-4D97-AF65-F5344CB8AC3E}">
        <p14:creationId xmlns:p14="http://schemas.microsoft.com/office/powerpoint/2010/main" xmlns="" val="33872294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aseline="0" dirty="0" smtClean="0"/>
              <a:t>Script:</a:t>
            </a:r>
          </a:p>
          <a:p>
            <a:pPr>
              <a:buFontTx/>
              <a:buNone/>
            </a:pPr>
            <a:r>
              <a:rPr lang="en-US" baseline="0" dirty="0" smtClean="0"/>
              <a:t>“Let’s briefly review our agenda today. I suggest we begin with energy management today and its challenges, then give a brief overview of EnerNOC before jumping into a discussion of our energy management applications. We’ll finish with an overview of our approach to working with our customers and next steps. Does that fit with what you’d like to cover?”</a:t>
            </a:r>
          </a:p>
          <a:p>
            <a:pPr>
              <a:buFontTx/>
              <a:buNone/>
            </a:pPr>
            <a:endParaRPr lang="en-US" baseline="0" dirty="0" smtClean="0"/>
          </a:p>
          <a:p>
            <a:pPr>
              <a:buFontTx/>
              <a:buNone/>
            </a:pPr>
            <a:r>
              <a:rPr lang="en-US" baseline="0" dirty="0" smtClean="0"/>
              <a:t>[Engage in discussion. Which topics they want to focus on, their pain points, etc.]</a:t>
            </a:r>
          </a:p>
          <a:p>
            <a:pPr>
              <a:buFontTx/>
              <a:buChar char="-"/>
            </a:pPr>
            <a:endParaRPr lang="en-US" baseline="0" dirty="0" smtClean="0"/>
          </a:p>
          <a:p>
            <a:pPr>
              <a:buFontTx/>
              <a:buNone/>
            </a:pPr>
            <a:r>
              <a:rPr lang="en-US" b="1" baseline="0" dirty="0" smtClean="0"/>
              <a:t>Notes:</a:t>
            </a:r>
          </a:p>
          <a:p>
            <a:pPr>
              <a:buFontTx/>
              <a:buChar char="-"/>
            </a:pPr>
            <a:r>
              <a:rPr lang="en-US" b="1" baseline="0" dirty="0" smtClean="0"/>
              <a:t> Don’t skip over the agenda slide! </a:t>
            </a:r>
            <a:r>
              <a:rPr lang="en-US" b="1" dirty="0" smtClean="0"/>
              <a:t>If it has</a:t>
            </a:r>
            <a:r>
              <a:rPr lang="en-US" b="1" baseline="0" dirty="0" smtClean="0"/>
              <a:t> not been done already, t</a:t>
            </a:r>
            <a:r>
              <a:rPr lang="en-US" b="1" dirty="0" smtClean="0"/>
              <a:t>his</a:t>
            </a:r>
            <a:r>
              <a:rPr lang="en-US" b="1" baseline="0" dirty="0" smtClean="0"/>
              <a:t> is a key opportunity to establish the goals of the meeting so that it is a success</a:t>
            </a:r>
          </a:p>
          <a:p>
            <a:endParaRPr lang="en-US" dirty="0"/>
          </a:p>
        </p:txBody>
      </p:sp>
      <p:sp>
        <p:nvSpPr>
          <p:cNvPr id="4" name="Slide Number Placeholder 3"/>
          <p:cNvSpPr>
            <a:spLocks noGrp="1"/>
          </p:cNvSpPr>
          <p:nvPr>
            <p:ph type="sldNum" sz="quarter" idx="10"/>
          </p:nvPr>
        </p:nvSpPr>
        <p:spPr/>
        <p:txBody>
          <a:bodyPr/>
          <a:lstStyle/>
          <a:p>
            <a:pPr>
              <a:defRPr/>
            </a:pPr>
            <a:fld id="{EC6DCDCF-3011-43F5-95CB-D48649744064}" type="slidenum">
              <a:rPr lang="en-US" smtClean="0"/>
              <a:pPr>
                <a:defRPr/>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v3">
    <p:spTree>
      <p:nvGrpSpPr>
        <p:cNvPr id="1" name=""/>
        <p:cNvGrpSpPr/>
        <p:nvPr/>
      </p:nvGrpSpPr>
      <p:grpSpPr>
        <a:xfrm>
          <a:off x="0" y="0"/>
          <a:ext cx="0" cy="0"/>
          <a:chOff x="0" y="0"/>
          <a:chExt cx="0" cy="0"/>
        </a:xfrm>
      </p:grpSpPr>
      <p:pic>
        <p:nvPicPr>
          <p:cNvPr id="12" name="Picture 11"/>
          <p:cNvPicPr>
            <a:picLocks noChangeAspect="1"/>
          </p:cNvPicPr>
          <p:nvPr/>
        </p:nvPicPr>
        <p:blipFill>
          <a:blip r:embed="rId2" cstate="print"/>
          <a:stretch>
            <a:fillRect/>
          </a:stretch>
        </p:blipFill>
        <p:spPr>
          <a:xfrm>
            <a:off x="-134376" y="-104588"/>
            <a:ext cx="9417750" cy="7067176"/>
          </a:xfrm>
          <a:prstGeom prst="rect">
            <a:avLst/>
          </a:prstGeom>
        </p:spPr>
      </p:pic>
      <p:sp>
        <p:nvSpPr>
          <p:cNvPr id="3074" name="Rectangle 2"/>
          <p:cNvSpPr>
            <a:spLocks noGrp="1" noChangeArrowheads="1"/>
          </p:cNvSpPr>
          <p:nvPr>
            <p:ph type="ctrTitle"/>
          </p:nvPr>
        </p:nvSpPr>
        <p:spPr>
          <a:xfrm>
            <a:off x="2217225" y="4522243"/>
            <a:ext cx="5542207" cy="385680"/>
          </a:xfrm>
        </p:spPr>
        <p:txBody>
          <a:bodyPr lIns="182880" anchor="t" anchorCtr="0"/>
          <a:lstStyle>
            <a:lvl1pPr algn="l">
              <a:defRPr sz="2400" b="0" i="0" cap="none">
                <a:solidFill>
                  <a:schemeClr val="bg1"/>
                </a:solidFill>
              </a:defRPr>
            </a:lvl1pPr>
          </a:lstStyle>
          <a:p>
            <a:r>
              <a:rPr lang="en-US" smtClean="0"/>
              <a:t>Click to edit Master title style</a:t>
            </a:r>
            <a:endParaRPr lang="en-US" dirty="0"/>
          </a:p>
        </p:txBody>
      </p:sp>
      <p:sp>
        <p:nvSpPr>
          <p:cNvPr id="3075" name="Rectangle 3"/>
          <p:cNvSpPr>
            <a:spLocks noGrp="1" noChangeArrowheads="1"/>
          </p:cNvSpPr>
          <p:nvPr>
            <p:ph type="subTitle" idx="1" hasCustomPrompt="1"/>
          </p:nvPr>
        </p:nvSpPr>
        <p:spPr>
          <a:xfrm>
            <a:off x="2207661" y="5039449"/>
            <a:ext cx="5543550" cy="197490"/>
          </a:xfrm>
          <a:prstGeom prst="rect">
            <a:avLst/>
          </a:prstGeom>
          <a:ln algn="ctr"/>
        </p:spPr>
        <p:txBody>
          <a:bodyPr lIns="182880" anchor="t" anchorCtr="0">
            <a:spAutoFit/>
          </a:bodyPr>
          <a:lstStyle>
            <a:lvl1pPr marL="0" marR="0" indent="0" algn="l" defTabSz="914400" rtl="0" eaLnBrk="1" fontAlgn="base" latinLnBrk="0" hangingPunct="1">
              <a:lnSpc>
                <a:spcPct val="90000"/>
              </a:lnSpc>
              <a:spcBef>
                <a:spcPct val="0"/>
              </a:spcBef>
              <a:spcAft>
                <a:spcPts val="800"/>
              </a:spcAft>
              <a:buClrTx/>
              <a:buSzTx/>
              <a:buFontTx/>
              <a:buNone/>
              <a:tabLst/>
              <a:defRPr sz="1400" b="0" i="0" baseline="0">
                <a:solidFill>
                  <a:schemeClr val="bg1">
                    <a:lumMod val="75000"/>
                  </a:schemeClr>
                </a:solidFill>
              </a:defRPr>
            </a:lvl1pPr>
          </a:lstStyle>
          <a:p>
            <a:pPr lvl="0"/>
            <a:r>
              <a:rPr lang="en-US" dirty="0" smtClean="0"/>
              <a:t>Master Subtitle Style | August 12, 2012</a:t>
            </a:r>
          </a:p>
        </p:txBody>
      </p:sp>
      <p:sp>
        <p:nvSpPr>
          <p:cNvPr id="10" name="Rectangle 9"/>
          <p:cNvSpPr/>
          <p:nvPr/>
        </p:nvSpPr>
        <p:spPr>
          <a:xfrm>
            <a:off x="2155152" y="4553046"/>
            <a:ext cx="123421" cy="680893"/>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boom-02.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52400" y="50801"/>
            <a:ext cx="4544183" cy="1168400"/>
          </a:xfrm>
          <a:prstGeom prst="rect">
            <a:avLst/>
          </a:prstGeom>
        </p:spPr>
      </p:pic>
    </p:spTree>
    <p:extLst>
      <p:ext uri="{BB962C8B-B14F-4D97-AF65-F5344CB8AC3E}">
        <p14:creationId xmlns:p14="http://schemas.microsoft.com/office/powerpoint/2010/main" xmlns="" val="56477283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stretch>
            <a:fillRect/>
          </a:stretch>
        </p:blipFill>
        <p:spPr>
          <a:xfrm>
            <a:off x="-134376" y="-104588"/>
            <a:ext cx="9417750" cy="7067176"/>
          </a:xfrm>
          <a:prstGeom prst="rect">
            <a:avLst/>
          </a:prstGeom>
        </p:spPr>
      </p:pic>
      <p:sp>
        <p:nvSpPr>
          <p:cNvPr id="13" name="Rectangle 2"/>
          <p:cNvSpPr>
            <a:spLocks noGrp="1" noChangeArrowheads="1"/>
          </p:cNvSpPr>
          <p:nvPr>
            <p:ph type="ctrTitle"/>
          </p:nvPr>
        </p:nvSpPr>
        <p:spPr>
          <a:xfrm>
            <a:off x="2217225" y="4522243"/>
            <a:ext cx="5542207" cy="385680"/>
          </a:xfrm>
        </p:spPr>
        <p:txBody>
          <a:bodyPr lIns="182880" anchor="t" anchorCtr="0"/>
          <a:lstStyle>
            <a:lvl1pPr algn="l">
              <a:defRPr sz="2400" b="0" i="0" cap="none">
                <a:solidFill>
                  <a:schemeClr val="bg1"/>
                </a:solidFill>
              </a:defRPr>
            </a:lvl1pPr>
          </a:lstStyle>
          <a:p>
            <a:r>
              <a:rPr lang="en-US" smtClean="0"/>
              <a:t>Click to edit Master title style</a:t>
            </a:r>
            <a:endParaRPr lang="en-US" dirty="0"/>
          </a:p>
        </p:txBody>
      </p:sp>
      <p:sp>
        <p:nvSpPr>
          <p:cNvPr id="14" name="Rectangle 3"/>
          <p:cNvSpPr>
            <a:spLocks noGrp="1" noChangeArrowheads="1"/>
          </p:cNvSpPr>
          <p:nvPr>
            <p:ph type="subTitle" idx="1" hasCustomPrompt="1"/>
          </p:nvPr>
        </p:nvSpPr>
        <p:spPr>
          <a:xfrm>
            <a:off x="2207661" y="5039449"/>
            <a:ext cx="5543550" cy="197490"/>
          </a:xfrm>
          <a:prstGeom prst="rect">
            <a:avLst/>
          </a:prstGeom>
          <a:ln algn="ctr"/>
        </p:spPr>
        <p:txBody>
          <a:bodyPr lIns="182880" anchor="t" anchorCtr="0">
            <a:spAutoFit/>
          </a:bodyPr>
          <a:lstStyle>
            <a:lvl1pPr marL="0" marR="0" indent="0" algn="l" defTabSz="914400" rtl="0" eaLnBrk="1" fontAlgn="base" latinLnBrk="0" hangingPunct="1">
              <a:lnSpc>
                <a:spcPct val="90000"/>
              </a:lnSpc>
              <a:spcBef>
                <a:spcPct val="0"/>
              </a:spcBef>
              <a:spcAft>
                <a:spcPts val="800"/>
              </a:spcAft>
              <a:buClrTx/>
              <a:buSzTx/>
              <a:buFontTx/>
              <a:buNone/>
              <a:tabLst/>
              <a:defRPr sz="1400" b="0" i="0" baseline="0">
                <a:solidFill>
                  <a:schemeClr val="bg1">
                    <a:lumMod val="75000"/>
                  </a:schemeClr>
                </a:solidFill>
              </a:defRPr>
            </a:lvl1pPr>
          </a:lstStyle>
          <a:p>
            <a:pPr lvl="0"/>
            <a:r>
              <a:rPr lang="en-US" dirty="0" smtClean="0"/>
              <a:t>Master Subtitle Style | August 12, 2012</a:t>
            </a:r>
          </a:p>
        </p:txBody>
      </p:sp>
      <p:sp>
        <p:nvSpPr>
          <p:cNvPr id="15" name="Rectangle 14"/>
          <p:cNvSpPr/>
          <p:nvPr/>
        </p:nvSpPr>
        <p:spPr>
          <a:xfrm>
            <a:off x="2155152" y="4553046"/>
            <a:ext cx="123421" cy="680893"/>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098590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Divider Slide - Only Title">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stretch>
            <a:fillRect/>
          </a:stretch>
        </p:blipFill>
        <p:spPr>
          <a:xfrm>
            <a:off x="-134376" y="-104588"/>
            <a:ext cx="9417750" cy="7067176"/>
          </a:xfrm>
          <a:prstGeom prst="rect">
            <a:avLst/>
          </a:prstGeom>
        </p:spPr>
      </p:pic>
      <p:sp>
        <p:nvSpPr>
          <p:cNvPr id="13" name="Rectangle 2"/>
          <p:cNvSpPr>
            <a:spLocks noGrp="1" noChangeArrowheads="1"/>
          </p:cNvSpPr>
          <p:nvPr>
            <p:ph type="ctrTitle"/>
          </p:nvPr>
        </p:nvSpPr>
        <p:spPr>
          <a:xfrm>
            <a:off x="2217225" y="4522243"/>
            <a:ext cx="5542207" cy="385680"/>
          </a:xfrm>
        </p:spPr>
        <p:txBody>
          <a:bodyPr lIns="182880" anchor="t" anchorCtr="0"/>
          <a:lstStyle>
            <a:lvl1pPr algn="l">
              <a:defRPr sz="2400" b="0" i="0" cap="none">
                <a:solidFill>
                  <a:schemeClr val="bg1"/>
                </a:solidFill>
              </a:defRPr>
            </a:lvl1pPr>
          </a:lstStyle>
          <a:p>
            <a:r>
              <a:rPr lang="en-US" smtClean="0"/>
              <a:t>Click to edit Master title style</a:t>
            </a:r>
            <a:endParaRPr lang="en-US" dirty="0"/>
          </a:p>
        </p:txBody>
      </p:sp>
      <p:sp>
        <p:nvSpPr>
          <p:cNvPr id="8" name="Rectangle 7"/>
          <p:cNvSpPr/>
          <p:nvPr/>
        </p:nvSpPr>
        <p:spPr>
          <a:xfrm>
            <a:off x="2155152" y="4553046"/>
            <a:ext cx="123421" cy="373069"/>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5637074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genda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1" name="Content Placeholder 2"/>
          <p:cNvSpPr>
            <a:spLocks noGrp="1"/>
          </p:cNvSpPr>
          <p:nvPr>
            <p:ph idx="1"/>
          </p:nvPr>
        </p:nvSpPr>
        <p:spPr>
          <a:xfrm>
            <a:off x="1651379" y="1227138"/>
            <a:ext cx="6922709" cy="4618037"/>
          </a:xfrm>
        </p:spPr>
        <p:txBody>
          <a:bodyPr/>
          <a:lstStyle>
            <a:lvl1pPr>
              <a:buFont typeface="Arial" pitchFamily="34" charset="0"/>
              <a:buNone/>
              <a:defRPr/>
            </a:lvl1pPr>
            <a:lvl2pPr marL="396875" indent="-166688">
              <a:defRPr/>
            </a:lvl2pPr>
            <a:lvl3pPr marL="569913" indent="-173038">
              <a:defRPr/>
            </a:lvl3pPr>
            <a:lvl4pPr marL="746125" indent="-168275">
              <a:defRPr/>
            </a:lvl4pPr>
            <a:lvl5pPr marL="914400" indent="-168275">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custom layou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Rectangle 5"/>
          <p:cNvSpPr/>
          <p:nvPr userDrawn="1"/>
        </p:nvSpPr>
        <p:spPr>
          <a:xfrm>
            <a:off x="7360920" y="6050280"/>
            <a:ext cx="1371600" cy="411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Full Bleed Pictur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77386" y="1445288"/>
            <a:ext cx="8620954" cy="4505136"/>
          </a:xfrm>
        </p:spPr>
        <p:txBody>
          <a:bodyPr lIns="274320" tIns="274320"/>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Flow Chart">
    <p:spTree>
      <p:nvGrpSpPr>
        <p:cNvPr id="1" name=""/>
        <p:cNvGrpSpPr/>
        <p:nvPr/>
      </p:nvGrpSpPr>
      <p:grpSpPr>
        <a:xfrm>
          <a:off x="0" y="0"/>
          <a:ext cx="0" cy="0"/>
          <a:chOff x="0" y="0"/>
          <a:chExt cx="0" cy="0"/>
        </a:xfrm>
      </p:grpSpPr>
      <p:sp>
        <p:nvSpPr>
          <p:cNvPr id="8" name="Title 1"/>
          <p:cNvSpPr>
            <a:spLocks noGrp="1"/>
          </p:cNvSpPr>
          <p:nvPr>
            <p:ph type="title"/>
          </p:nvPr>
        </p:nvSpPr>
        <p:spPr>
          <a:xfrm>
            <a:off x="474663" y="419391"/>
            <a:ext cx="8099425" cy="466344"/>
          </a:xfrm>
        </p:spPr>
        <p:txBody>
          <a:bodyPr/>
          <a:lstStyle/>
          <a:p>
            <a:r>
              <a:rPr lang="en-US" dirty="0" smtClean="0"/>
              <a:t>Click to edit Master title style</a:t>
            </a:r>
            <a:endParaRPr lang="en-US" dirty="0"/>
          </a:p>
        </p:txBody>
      </p:sp>
      <p:sp>
        <p:nvSpPr>
          <p:cNvPr id="9" name="Text Placeholder 11"/>
          <p:cNvSpPr>
            <a:spLocks noGrp="1"/>
          </p:cNvSpPr>
          <p:nvPr>
            <p:ph type="body" sz="quarter" idx="13" hasCustomPrompt="1"/>
          </p:nvPr>
        </p:nvSpPr>
        <p:spPr>
          <a:xfrm>
            <a:off x="474662" y="832867"/>
            <a:ext cx="8123427" cy="422724"/>
          </a:xfrm>
        </p:spPr>
        <p:txBody>
          <a:bodyPr/>
          <a:lstStyle>
            <a:lvl1pPr marL="6350" indent="-6350">
              <a:lnSpc>
                <a:spcPct val="100000"/>
              </a:lnSpc>
              <a:spcBef>
                <a:spcPts val="0"/>
              </a:spcBef>
              <a:buFont typeface="Arial" pitchFamily="34" charset="0"/>
              <a:buNone/>
              <a:defRPr lang="en-US" sz="1600" kern="1200" dirty="0" smtClean="0">
                <a:solidFill>
                  <a:schemeClr val="accent1"/>
                </a:solidFill>
                <a:latin typeface="Arial" pitchFamily="34" charset="0"/>
                <a:ea typeface="+mn-ea"/>
                <a:cs typeface="+mn-cs"/>
              </a:defRPr>
            </a:lvl1pPr>
            <a:lvl2pPr>
              <a:buNone/>
              <a:defRPr lang="en-US" sz="1600" kern="1200" dirty="0" smtClean="0">
                <a:solidFill>
                  <a:schemeClr val="accent1"/>
                </a:solidFill>
                <a:latin typeface="Arial" pitchFamily="34" charset="0"/>
                <a:ea typeface="+mn-ea"/>
                <a:cs typeface="+mn-cs"/>
              </a:defRPr>
            </a:lvl2pPr>
            <a:lvl3pPr>
              <a:buNone/>
              <a:defRPr lang="en-US" sz="1600" kern="1200" dirty="0" smtClean="0">
                <a:solidFill>
                  <a:schemeClr val="accent1"/>
                </a:solidFill>
                <a:latin typeface="Arial" pitchFamily="34" charset="0"/>
                <a:ea typeface="+mn-ea"/>
                <a:cs typeface="+mn-cs"/>
              </a:defRPr>
            </a:lvl3pPr>
            <a:lvl4pPr>
              <a:buNone/>
              <a:defRPr lang="en-US" sz="1600" kern="1200" dirty="0" smtClean="0">
                <a:solidFill>
                  <a:schemeClr val="accent1"/>
                </a:solidFill>
                <a:latin typeface="Arial" pitchFamily="34" charset="0"/>
                <a:ea typeface="+mn-ea"/>
                <a:cs typeface="+mn-cs"/>
              </a:defRPr>
            </a:lvl4pPr>
            <a:lvl5pPr>
              <a:buNone/>
              <a:defRPr lang="en-US" sz="1600" kern="1200" dirty="0" smtClean="0">
                <a:solidFill>
                  <a:schemeClr val="accent1"/>
                </a:solidFill>
                <a:latin typeface="Arial" pitchFamily="34" charset="0"/>
                <a:ea typeface="+mn-ea"/>
                <a:cs typeface="+mn-cs"/>
              </a:defRPr>
            </a:lvl5pPr>
          </a:lstStyle>
          <a:p>
            <a:pPr lvl="0"/>
            <a:r>
              <a:rPr lang="en-US" dirty="0" smtClean="0"/>
              <a:t>Subtitle Goes Here (2 lines Max!)</a:t>
            </a:r>
          </a:p>
        </p:txBody>
      </p:sp>
      <p:sp>
        <p:nvSpPr>
          <p:cNvPr id="12" name="Text Placeholder 11"/>
          <p:cNvSpPr>
            <a:spLocks noGrp="1"/>
          </p:cNvSpPr>
          <p:nvPr>
            <p:ph type="body" sz="quarter" idx="14"/>
          </p:nvPr>
        </p:nvSpPr>
        <p:spPr>
          <a:xfrm>
            <a:off x="505156" y="3084054"/>
            <a:ext cx="1828610" cy="2143038"/>
          </a:xfrm>
        </p:spPr>
        <p:txBody>
          <a:bodyPr/>
          <a:lstStyle>
            <a:lvl1pPr marL="168275" indent="-168275">
              <a:defRPr sz="1400"/>
            </a:lvl1pPr>
            <a:lvl2pPr marL="395288" indent="-177800">
              <a:defRPr/>
            </a:lvl2pPr>
            <a:lvl3pPr marL="577850" indent="-180975">
              <a:defRPr/>
            </a:lvl3pPr>
            <a:lvl5pPr>
              <a:buNone/>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3" name="Text Placeholder 11"/>
          <p:cNvSpPr>
            <a:spLocks noGrp="1"/>
          </p:cNvSpPr>
          <p:nvPr>
            <p:ph type="body" sz="quarter" idx="15"/>
          </p:nvPr>
        </p:nvSpPr>
        <p:spPr>
          <a:xfrm>
            <a:off x="2500952" y="3084054"/>
            <a:ext cx="1828610" cy="2143038"/>
          </a:xfrm>
        </p:spPr>
        <p:txBody>
          <a:bodyPr/>
          <a:lstStyle>
            <a:lvl1pPr marL="168275" indent="-168275">
              <a:defRPr sz="1400"/>
            </a:lvl1pPr>
            <a:lvl2pPr marL="395288" indent="-177800">
              <a:defRPr/>
            </a:lvl2pPr>
            <a:lvl3pPr marL="577850" indent="-180975">
              <a:defRPr/>
            </a:lvl3pPr>
            <a:lvl5pPr>
              <a:buNone/>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4" name="Text Placeholder 11"/>
          <p:cNvSpPr>
            <a:spLocks noGrp="1"/>
          </p:cNvSpPr>
          <p:nvPr>
            <p:ph type="body" sz="quarter" idx="16"/>
          </p:nvPr>
        </p:nvSpPr>
        <p:spPr>
          <a:xfrm>
            <a:off x="4474192" y="3084054"/>
            <a:ext cx="1828610" cy="2143038"/>
          </a:xfrm>
        </p:spPr>
        <p:txBody>
          <a:bodyPr/>
          <a:lstStyle>
            <a:lvl1pPr marL="168275" indent="-168275">
              <a:defRPr sz="1400"/>
            </a:lvl1pPr>
            <a:lvl2pPr marL="395288" indent="-177800">
              <a:defRPr/>
            </a:lvl2pPr>
            <a:lvl3pPr marL="577850" indent="-180975">
              <a:defRPr/>
            </a:lvl3pPr>
            <a:lvl5pPr>
              <a:buNone/>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5" name="Text Placeholder 11"/>
          <p:cNvSpPr>
            <a:spLocks noGrp="1"/>
          </p:cNvSpPr>
          <p:nvPr>
            <p:ph type="body" sz="quarter" idx="17"/>
          </p:nvPr>
        </p:nvSpPr>
        <p:spPr>
          <a:xfrm>
            <a:off x="6455392" y="3084054"/>
            <a:ext cx="1828610" cy="2143038"/>
          </a:xfrm>
        </p:spPr>
        <p:txBody>
          <a:bodyPr/>
          <a:lstStyle>
            <a:lvl1pPr marL="168275" indent="-168275">
              <a:defRPr sz="1400"/>
            </a:lvl1pPr>
            <a:lvl2pPr marL="395288" indent="-177800">
              <a:defRPr/>
            </a:lvl2pPr>
            <a:lvl3pPr marL="622300" indent="-173038">
              <a:defRPr/>
            </a:lvl3pPr>
            <a:lvl5pPr>
              <a:buNone/>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6" name="SmartArt Placeholder 15"/>
          <p:cNvSpPr>
            <a:spLocks noGrp="1"/>
          </p:cNvSpPr>
          <p:nvPr>
            <p:ph type="dgm" sz="quarter" idx="18"/>
          </p:nvPr>
        </p:nvSpPr>
        <p:spPr>
          <a:xfrm>
            <a:off x="490538" y="1828116"/>
            <a:ext cx="8066087" cy="1160462"/>
          </a:xfrm>
        </p:spPr>
        <p:txBody>
          <a:bodyPr/>
          <a:lstStyle>
            <a:lvl1pPr>
              <a:buFont typeface="Arial" pitchFamily="34" charset="0"/>
              <a:buNone/>
              <a:defRPr sz="1600"/>
            </a:lvl1pPr>
          </a:lstStyle>
          <a:p>
            <a:endParaRPr lang="en-US"/>
          </a:p>
        </p:txBody>
      </p:sp>
    </p:spTree>
  </p:cSld>
  <p:clrMapOvr>
    <a:masterClrMapping/>
  </p:clrMapOvr>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Smaller Picture with Subtitle">
    <p:spTree>
      <p:nvGrpSpPr>
        <p:cNvPr id="1" name=""/>
        <p:cNvGrpSpPr/>
        <p:nvPr/>
      </p:nvGrpSpPr>
      <p:grpSpPr>
        <a:xfrm>
          <a:off x="0" y="0"/>
          <a:ext cx="0" cy="0"/>
          <a:chOff x="0" y="0"/>
          <a:chExt cx="0" cy="0"/>
        </a:xfrm>
      </p:grpSpPr>
      <p:sp>
        <p:nvSpPr>
          <p:cNvPr id="2" name="Title 1"/>
          <p:cNvSpPr>
            <a:spLocks noGrp="1"/>
          </p:cNvSpPr>
          <p:nvPr>
            <p:ph type="title"/>
          </p:nvPr>
        </p:nvSpPr>
        <p:spPr>
          <a:xfrm>
            <a:off x="474663" y="419391"/>
            <a:ext cx="8099425" cy="507074"/>
          </a:xfrm>
        </p:spPr>
        <p:txBody>
          <a:bodyPr/>
          <a:lstStyle/>
          <a:p>
            <a:r>
              <a:rPr lang="en-US" dirty="0" smtClean="0"/>
              <a:t>Click to edit Master title style</a:t>
            </a:r>
            <a:endParaRPr lang="en-US" dirty="0"/>
          </a:p>
        </p:txBody>
      </p:sp>
      <p:sp>
        <p:nvSpPr>
          <p:cNvPr id="12" name="Text Placeholder 11"/>
          <p:cNvSpPr>
            <a:spLocks noGrp="1"/>
          </p:cNvSpPr>
          <p:nvPr>
            <p:ph type="body" sz="quarter" idx="13" hasCustomPrompt="1"/>
          </p:nvPr>
        </p:nvSpPr>
        <p:spPr>
          <a:xfrm>
            <a:off x="474662" y="832867"/>
            <a:ext cx="8123427" cy="422724"/>
          </a:xfrm>
        </p:spPr>
        <p:txBody>
          <a:bodyPr/>
          <a:lstStyle>
            <a:lvl1pPr marL="6350" indent="-6350">
              <a:lnSpc>
                <a:spcPct val="100000"/>
              </a:lnSpc>
              <a:spcBef>
                <a:spcPts val="0"/>
              </a:spcBef>
              <a:buFont typeface="Arial" pitchFamily="34" charset="0"/>
              <a:buNone/>
              <a:defRPr lang="en-US" sz="1600" kern="1200" dirty="0" smtClean="0">
                <a:solidFill>
                  <a:schemeClr val="accent1"/>
                </a:solidFill>
                <a:latin typeface="Arial" pitchFamily="34" charset="0"/>
                <a:ea typeface="+mn-ea"/>
                <a:cs typeface="+mn-cs"/>
              </a:defRPr>
            </a:lvl1pPr>
            <a:lvl2pPr>
              <a:buNone/>
              <a:defRPr lang="en-US" sz="1600" kern="1200" dirty="0" smtClean="0">
                <a:solidFill>
                  <a:schemeClr val="accent1"/>
                </a:solidFill>
                <a:latin typeface="Arial" pitchFamily="34" charset="0"/>
                <a:ea typeface="+mn-ea"/>
                <a:cs typeface="+mn-cs"/>
              </a:defRPr>
            </a:lvl2pPr>
            <a:lvl3pPr>
              <a:buNone/>
              <a:defRPr lang="en-US" sz="1600" kern="1200" dirty="0" smtClean="0">
                <a:solidFill>
                  <a:schemeClr val="accent1"/>
                </a:solidFill>
                <a:latin typeface="Arial" pitchFamily="34" charset="0"/>
                <a:ea typeface="+mn-ea"/>
                <a:cs typeface="+mn-cs"/>
              </a:defRPr>
            </a:lvl3pPr>
            <a:lvl4pPr>
              <a:buNone/>
              <a:defRPr lang="en-US" sz="1600" kern="1200" dirty="0" smtClean="0">
                <a:solidFill>
                  <a:schemeClr val="accent1"/>
                </a:solidFill>
                <a:latin typeface="Arial" pitchFamily="34" charset="0"/>
                <a:ea typeface="+mn-ea"/>
                <a:cs typeface="+mn-cs"/>
              </a:defRPr>
            </a:lvl4pPr>
            <a:lvl5pPr>
              <a:buNone/>
              <a:defRPr lang="en-US" sz="1600" kern="1200" dirty="0" smtClean="0">
                <a:solidFill>
                  <a:schemeClr val="accent1"/>
                </a:solidFill>
                <a:latin typeface="Arial" pitchFamily="34" charset="0"/>
                <a:ea typeface="+mn-ea"/>
                <a:cs typeface="+mn-cs"/>
              </a:defRPr>
            </a:lvl5pPr>
          </a:lstStyle>
          <a:p>
            <a:pPr lvl="0"/>
            <a:r>
              <a:rPr lang="en-US" dirty="0" smtClean="0"/>
              <a:t>Subtitle Goes Here (2 lines Max!)</a:t>
            </a:r>
          </a:p>
        </p:txBody>
      </p:sp>
      <p:sp>
        <p:nvSpPr>
          <p:cNvPr id="14" name="Picture Placeholder 13"/>
          <p:cNvSpPr>
            <a:spLocks noGrp="1"/>
          </p:cNvSpPr>
          <p:nvPr>
            <p:ph type="pic" sz="quarter" idx="14"/>
          </p:nvPr>
        </p:nvSpPr>
        <p:spPr>
          <a:xfrm>
            <a:off x="1091821" y="1692915"/>
            <a:ext cx="6864823" cy="3984625"/>
          </a:xfrm>
        </p:spPr>
        <p:txBody>
          <a:bodyPr/>
          <a:lstStyle>
            <a:lvl1pPr>
              <a:buFont typeface="Arial" pitchFamily="34" charset="0"/>
              <a:buNone/>
              <a:defRPr/>
            </a:lvl1pPr>
          </a:lstStyle>
          <a:p>
            <a:r>
              <a:rPr lang="en-US" smtClean="0"/>
              <a:t>Click icon to add picture</a:t>
            </a:r>
            <a:endParaRPr lang="en-US"/>
          </a:p>
        </p:txBody>
      </p:sp>
    </p:spTree>
  </p:cSld>
  <p:clrMapOvr>
    <a:masterClrMapping/>
  </p:clrMapOvr>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ase Study">
    <p:spTree>
      <p:nvGrpSpPr>
        <p:cNvPr id="1" name=""/>
        <p:cNvGrpSpPr/>
        <p:nvPr/>
      </p:nvGrpSpPr>
      <p:grpSpPr>
        <a:xfrm>
          <a:off x="0" y="0"/>
          <a:ext cx="0" cy="0"/>
          <a:chOff x="0" y="0"/>
          <a:chExt cx="0" cy="0"/>
        </a:xfrm>
      </p:grpSpPr>
      <p:sp>
        <p:nvSpPr>
          <p:cNvPr id="6" name="Rectangle 5"/>
          <p:cNvSpPr>
            <a:spLocks noChangeArrowheads="1"/>
          </p:cNvSpPr>
          <p:nvPr userDrawn="1"/>
        </p:nvSpPr>
        <p:spPr bwMode="auto">
          <a:xfrm>
            <a:off x="5086350" y="887103"/>
            <a:ext cx="3811990" cy="1841809"/>
          </a:xfrm>
          <a:prstGeom prst="rect">
            <a:avLst/>
          </a:prstGeom>
          <a:gradFill rotWithShape="1">
            <a:gsLst>
              <a:gs pos="0">
                <a:schemeClr val="bg1"/>
              </a:gs>
              <a:gs pos="100000">
                <a:srgbClr val="CED9E4"/>
              </a:gs>
            </a:gsLst>
            <a:lin ang="5400000" scaled="1"/>
          </a:gradFill>
          <a:ln w="9525" algn="ctr">
            <a:noFill/>
            <a:miter lim="800000"/>
            <a:headEnd/>
            <a:tailEnd/>
          </a:ln>
        </p:spPr>
        <p:txBody>
          <a:bodyPr wrap="none" anchor="ctr"/>
          <a:lstStyle/>
          <a:p>
            <a:endParaRPr lang="en-US" sz="1000" smtClean="0">
              <a:solidFill>
                <a:srgbClr val="00417B"/>
              </a:solidFill>
            </a:endParaRPr>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10" name="Line 18"/>
          <p:cNvSpPr>
            <a:spLocks noChangeShapeType="1"/>
          </p:cNvSpPr>
          <p:nvPr userDrawn="1"/>
        </p:nvSpPr>
        <p:spPr bwMode="auto">
          <a:xfrm>
            <a:off x="5086349" y="2726835"/>
            <a:ext cx="3805239" cy="0"/>
          </a:xfrm>
          <a:prstGeom prst="line">
            <a:avLst/>
          </a:prstGeom>
          <a:noFill/>
          <a:ln w="9525">
            <a:solidFill>
              <a:schemeClr val="bg2"/>
            </a:solidFill>
            <a:round/>
            <a:headEnd/>
            <a:tailEnd/>
          </a:ln>
        </p:spPr>
        <p:txBody>
          <a:bodyPr/>
          <a:lstStyle/>
          <a:p>
            <a:endParaRPr lang="en-US" sz="1000" baseline="0" smtClean="0">
              <a:solidFill>
                <a:srgbClr val="00417B"/>
              </a:solidFill>
            </a:endParaRPr>
          </a:p>
        </p:txBody>
      </p:sp>
      <p:cxnSp>
        <p:nvCxnSpPr>
          <p:cNvPr id="12" name="Straight Connector 11"/>
          <p:cNvCxnSpPr/>
          <p:nvPr userDrawn="1"/>
        </p:nvCxnSpPr>
        <p:spPr>
          <a:xfrm rot="5400000">
            <a:off x="2336326" y="3855493"/>
            <a:ext cx="5500047"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Picture Placeholder 10"/>
          <p:cNvSpPr>
            <a:spLocks noGrp="1"/>
          </p:cNvSpPr>
          <p:nvPr>
            <p:ph type="pic" sz="quarter" idx="12"/>
          </p:nvPr>
        </p:nvSpPr>
        <p:spPr>
          <a:xfrm>
            <a:off x="818866" y="1187450"/>
            <a:ext cx="3698543" cy="2401888"/>
          </a:xfrm>
        </p:spPr>
        <p:txBody>
          <a:bodyPr/>
          <a:lstStyle>
            <a:lvl1pPr>
              <a:buFontTx/>
              <a:buNone/>
              <a:defRPr/>
            </a:lvl1pPr>
          </a:lstStyle>
          <a:p>
            <a:endParaRPr lang="en-US"/>
          </a:p>
        </p:txBody>
      </p:sp>
      <p:sp>
        <p:nvSpPr>
          <p:cNvPr id="14" name="Text Placeholder 13"/>
          <p:cNvSpPr>
            <a:spLocks noGrp="1"/>
          </p:cNvSpPr>
          <p:nvPr>
            <p:ph type="body" sz="quarter" idx="13"/>
          </p:nvPr>
        </p:nvSpPr>
        <p:spPr>
          <a:xfrm>
            <a:off x="504825" y="3711575"/>
            <a:ext cx="4394200" cy="532879"/>
          </a:xfrm>
        </p:spPr>
        <p:txBody>
          <a:bodyPr/>
          <a:lstStyle>
            <a:lvl1pPr marL="6350" indent="-6350" algn="ctr">
              <a:lnSpc>
                <a:spcPts val="2500"/>
              </a:lnSpc>
              <a:buFont typeface="Arial" pitchFamily="34" charset="0"/>
              <a:buNone/>
              <a:defRPr kumimoji="0" lang="en-US" sz="2400" b="0" i="0" u="none" strike="noStrike" kern="0" cap="none" spc="0" normalizeH="0" baseline="0" noProof="0" dirty="0" smtClean="0">
                <a:ln>
                  <a:noFill/>
                </a:ln>
                <a:solidFill>
                  <a:schemeClr val="bg2"/>
                </a:solidFill>
                <a:effectLst/>
                <a:uLnTx/>
                <a:uFillTx/>
                <a:latin typeface="+mn-lt"/>
                <a:ea typeface="+mn-ea"/>
                <a:cs typeface="+mn-cs"/>
              </a:defRPr>
            </a:lvl1pPr>
            <a:lvl2pPr>
              <a:defRPr kumimoji="0" lang="en-US" sz="2400" b="0" i="0" u="none" strike="noStrike" kern="0" cap="none" spc="0" normalizeH="0" baseline="0" noProof="0" dirty="0" smtClean="0">
                <a:ln>
                  <a:noFill/>
                </a:ln>
                <a:solidFill>
                  <a:schemeClr val="bg2"/>
                </a:solidFill>
                <a:effectLst/>
                <a:uLnTx/>
                <a:uFillTx/>
                <a:latin typeface="+mn-lt"/>
                <a:ea typeface="+mn-ea"/>
                <a:cs typeface="+mn-cs"/>
              </a:defRPr>
            </a:lvl2pPr>
            <a:lvl3pPr>
              <a:defRPr kumimoji="0" lang="en-US" sz="2400" b="0" i="0" u="none" strike="noStrike" kern="0" cap="none" spc="0" normalizeH="0" baseline="0" noProof="0" dirty="0" smtClean="0">
                <a:ln>
                  <a:noFill/>
                </a:ln>
                <a:solidFill>
                  <a:schemeClr val="bg2"/>
                </a:solidFill>
                <a:effectLst/>
                <a:uLnTx/>
                <a:uFillTx/>
                <a:latin typeface="+mn-lt"/>
                <a:ea typeface="+mn-ea"/>
                <a:cs typeface="+mn-cs"/>
              </a:defRPr>
            </a:lvl3pPr>
            <a:lvl4pPr>
              <a:defRPr kumimoji="0" lang="en-US" sz="2400" b="0" i="0" u="none" strike="noStrike" kern="0" cap="none" spc="0" normalizeH="0" baseline="0" noProof="0" dirty="0" smtClean="0">
                <a:ln>
                  <a:noFill/>
                </a:ln>
                <a:solidFill>
                  <a:schemeClr val="bg2"/>
                </a:solidFill>
                <a:effectLst/>
                <a:uLnTx/>
                <a:uFillTx/>
                <a:latin typeface="+mn-lt"/>
                <a:ea typeface="+mn-ea"/>
                <a:cs typeface="+mn-cs"/>
              </a:defRPr>
            </a:lvl4pPr>
            <a:lvl5pPr>
              <a:defRPr kumimoji="0" lang="en-US" sz="2400" b="0" i="0" u="none" strike="noStrike" kern="0" cap="none" spc="0" normalizeH="0" baseline="0" noProof="0" dirty="0" smtClean="0">
                <a:ln>
                  <a:noFill/>
                </a:ln>
                <a:solidFill>
                  <a:schemeClr val="bg2"/>
                </a:solidFill>
                <a:effectLst/>
                <a:uLnTx/>
                <a:uFillTx/>
                <a:latin typeface="+mn-lt"/>
                <a:ea typeface="+mn-ea"/>
                <a:cs typeface="+mn-cs"/>
              </a:defRPr>
            </a:lvl5pPr>
          </a:lstStyle>
          <a:p>
            <a:pPr lvl="0"/>
            <a:r>
              <a:rPr lang="en-US" dirty="0" smtClean="0"/>
              <a:t>Click to edit Master text styles</a:t>
            </a:r>
          </a:p>
        </p:txBody>
      </p:sp>
      <p:sp>
        <p:nvSpPr>
          <p:cNvPr id="15" name="Text Placeholder 13"/>
          <p:cNvSpPr>
            <a:spLocks noGrp="1"/>
          </p:cNvSpPr>
          <p:nvPr>
            <p:ph type="body" sz="quarter" idx="14"/>
          </p:nvPr>
        </p:nvSpPr>
        <p:spPr>
          <a:xfrm>
            <a:off x="504825" y="4343400"/>
            <a:ext cx="4394200" cy="1729854"/>
          </a:xfrm>
        </p:spPr>
        <p:txBody>
          <a:bodyPr/>
          <a:lstStyle>
            <a:lvl1pPr marL="6350" indent="-6350" algn="ctr">
              <a:lnSpc>
                <a:spcPct val="100000"/>
              </a:lnSpc>
              <a:buFont typeface="Arial" pitchFamily="34" charset="0"/>
              <a:buNone/>
              <a:defRPr kumimoji="0" lang="en-US" sz="1600" b="0" i="0" u="none" strike="noStrike" kern="0" cap="none" spc="0" normalizeH="0" baseline="0" noProof="0" dirty="0" smtClean="0">
                <a:ln>
                  <a:noFill/>
                </a:ln>
                <a:solidFill>
                  <a:srgbClr val="5F5F5F"/>
                </a:solidFill>
                <a:effectLst/>
                <a:uLnTx/>
                <a:uFillTx/>
                <a:latin typeface="+mn-lt"/>
                <a:ea typeface="+mn-ea"/>
                <a:cs typeface="+mn-cs"/>
              </a:defRPr>
            </a:lvl1pPr>
            <a:lvl2pPr>
              <a:defRPr kumimoji="0" lang="en-US" sz="2400" b="0" i="0" u="none" strike="noStrike" kern="0" cap="none" spc="0" normalizeH="0" baseline="0" noProof="0" dirty="0" smtClean="0">
                <a:ln>
                  <a:noFill/>
                </a:ln>
                <a:solidFill>
                  <a:schemeClr val="bg2"/>
                </a:solidFill>
                <a:effectLst/>
                <a:uLnTx/>
                <a:uFillTx/>
                <a:latin typeface="+mn-lt"/>
                <a:ea typeface="+mn-ea"/>
                <a:cs typeface="+mn-cs"/>
              </a:defRPr>
            </a:lvl2pPr>
            <a:lvl3pPr>
              <a:defRPr kumimoji="0" lang="en-US" sz="2400" b="0" i="0" u="none" strike="noStrike" kern="0" cap="none" spc="0" normalizeH="0" baseline="0" noProof="0" dirty="0" smtClean="0">
                <a:ln>
                  <a:noFill/>
                </a:ln>
                <a:solidFill>
                  <a:schemeClr val="bg2"/>
                </a:solidFill>
                <a:effectLst/>
                <a:uLnTx/>
                <a:uFillTx/>
                <a:latin typeface="+mn-lt"/>
                <a:ea typeface="+mn-ea"/>
                <a:cs typeface="+mn-cs"/>
              </a:defRPr>
            </a:lvl3pPr>
            <a:lvl4pPr>
              <a:defRPr kumimoji="0" lang="en-US" sz="2400" b="0" i="0" u="none" strike="noStrike" kern="0" cap="none" spc="0" normalizeH="0" baseline="0" noProof="0" dirty="0" smtClean="0">
                <a:ln>
                  <a:noFill/>
                </a:ln>
                <a:solidFill>
                  <a:schemeClr val="bg2"/>
                </a:solidFill>
                <a:effectLst/>
                <a:uLnTx/>
                <a:uFillTx/>
                <a:latin typeface="+mn-lt"/>
                <a:ea typeface="+mn-ea"/>
                <a:cs typeface="+mn-cs"/>
              </a:defRPr>
            </a:lvl4pPr>
            <a:lvl5pPr>
              <a:defRPr kumimoji="0" lang="en-US" sz="2400" b="0" i="0" u="none" strike="noStrike" kern="0" cap="none" spc="0" normalizeH="0" baseline="0" noProof="0" dirty="0" smtClean="0">
                <a:ln>
                  <a:noFill/>
                </a:ln>
                <a:solidFill>
                  <a:schemeClr val="bg2"/>
                </a:solidFill>
                <a:effectLst/>
                <a:uLnTx/>
                <a:uFillTx/>
                <a:latin typeface="+mn-lt"/>
                <a:ea typeface="+mn-ea"/>
                <a:cs typeface="+mn-cs"/>
              </a:defRPr>
            </a:lvl5pPr>
          </a:lstStyle>
          <a:p>
            <a:pPr lvl="0"/>
            <a:r>
              <a:rPr lang="en-US" dirty="0" smtClean="0"/>
              <a:t>Click to edit Master text styles</a:t>
            </a:r>
          </a:p>
        </p:txBody>
      </p:sp>
      <p:sp>
        <p:nvSpPr>
          <p:cNvPr id="16" name="Text Placeholder 13"/>
          <p:cNvSpPr>
            <a:spLocks noGrp="1"/>
          </p:cNvSpPr>
          <p:nvPr>
            <p:ph type="body" sz="quarter" idx="15"/>
          </p:nvPr>
        </p:nvSpPr>
        <p:spPr>
          <a:xfrm>
            <a:off x="5267893" y="1117979"/>
            <a:ext cx="3453026" cy="1256731"/>
          </a:xfrm>
        </p:spPr>
        <p:txBody>
          <a:bodyPr/>
          <a:lstStyle>
            <a:lvl1pPr marL="115888" indent="-115888" algn="l">
              <a:lnSpc>
                <a:spcPct val="100000"/>
              </a:lnSpc>
              <a:buFont typeface="Arial" pitchFamily="34" charset="0"/>
              <a:buNone/>
              <a:defRPr lang="en-US" sz="1450" b="1" kern="1200" dirty="0" smtClean="0">
                <a:solidFill>
                  <a:schemeClr val="accent6"/>
                </a:solidFill>
                <a:latin typeface="Arial" pitchFamily="34" charset="0"/>
                <a:ea typeface="+mn-ea"/>
                <a:cs typeface="+mn-cs"/>
              </a:defRPr>
            </a:lvl1pPr>
            <a:lvl2pPr>
              <a:defRPr kumimoji="0" lang="en-US" sz="2400" b="0" i="0" u="none" strike="noStrike" kern="0" cap="none" spc="0" normalizeH="0" baseline="0" noProof="0" dirty="0" smtClean="0">
                <a:ln>
                  <a:noFill/>
                </a:ln>
                <a:solidFill>
                  <a:schemeClr val="bg2"/>
                </a:solidFill>
                <a:effectLst/>
                <a:uLnTx/>
                <a:uFillTx/>
                <a:latin typeface="+mn-lt"/>
                <a:ea typeface="+mn-ea"/>
                <a:cs typeface="+mn-cs"/>
              </a:defRPr>
            </a:lvl2pPr>
            <a:lvl3pPr>
              <a:defRPr kumimoji="0" lang="en-US" sz="2400" b="0" i="0" u="none" strike="noStrike" kern="0" cap="none" spc="0" normalizeH="0" baseline="0" noProof="0" dirty="0" smtClean="0">
                <a:ln>
                  <a:noFill/>
                </a:ln>
                <a:solidFill>
                  <a:schemeClr val="bg2"/>
                </a:solidFill>
                <a:effectLst/>
                <a:uLnTx/>
                <a:uFillTx/>
                <a:latin typeface="+mn-lt"/>
                <a:ea typeface="+mn-ea"/>
                <a:cs typeface="+mn-cs"/>
              </a:defRPr>
            </a:lvl3pPr>
            <a:lvl4pPr>
              <a:defRPr kumimoji="0" lang="en-US" sz="2400" b="0" i="0" u="none" strike="noStrike" kern="0" cap="none" spc="0" normalizeH="0" baseline="0" noProof="0" dirty="0" smtClean="0">
                <a:ln>
                  <a:noFill/>
                </a:ln>
                <a:solidFill>
                  <a:schemeClr val="bg2"/>
                </a:solidFill>
                <a:effectLst/>
                <a:uLnTx/>
                <a:uFillTx/>
                <a:latin typeface="+mn-lt"/>
                <a:ea typeface="+mn-ea"/>
                <a:cs typeface="+mn-cs"/>
              </a:defRPr>
            </a:lvl4pPr>
            <a:lvl5pPr>
              <a:defRPr kumimoji="0" lang="en-US" sz="2400" b="0" i="0" u="none" strike="noStrike" kern="0" cap="none" spc="0" normalizeH="0" baseline="0" noProof="0" dirty="0" smtClean="0">
                <a:ln>
                  <a:noFill/>
                </a:ln>
                <a:solidFill>
                  <a:schemeClr val="bg2"/>
                </a:solidFill>
                <a:effectLst/>
                <a:uLnTx/>
                <a:uFillTx/>
                <a:latin typeface="+mn-lt"/>
                <a:ea typeface="+mn-ea"/>
                <a:cs typeface="+mn-cs"/>
              </a:defRPr>
            </a:lvl5pPr>
          </a:lstStyle>
          <a:p>
            <a:pPr lvl="0"/>
            <a:r>
              <a:rPr lang="en-US" dirty="0" smtClean="0"/>
              <a:t>Click to edit Master text styles</a:t>
            </a:r>
          </a:p>
        </p:txBody>
      </p:sp>
    </p:spTree>
  </p:cSld>
  <p:clrMapOvr>
    <a:masterClrMapping/>
  </p:clrMapOvr>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3pPr marL="508000" indent="-160338">
              <a:defRPr/>
            </a:lvl3pPr>
            <a:lvl4pPr marL="685800" indent="-168275">
              <a:defRPr/>
            </a:lvl4pPr>
            <a:lvl5pPr marL="908050" indent="-161925">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2663285614"/>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Printing Title Slide">
    <p:spTree>
      <p:nvGrpSpPr>
        <p:cNvPr id="1" name=""/>
        <p:cNvGrpSpPr/>
        <p:nvPr/>
      </p:nvGrpSpPr>
      <p:grpSpPr>
        <a:xfrm>
          <a:off x="0" y="0"/>
          <a:ext cx="0" cy="0"/>
          <a:chOff x="0" y="0"/>
          <a:chExt cx="0" cy="0"/>
        </a:xfrm>
      </p:grpSpPr>
      <p:pic>
        <p:nvPicPr>
          <p:cNvPr id="4" name="Picture 3" descr="Untitled-1-04.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38451" y="-111760"/>
            <a:ext cx="9416526" cy="7081520"/>
          </a:xfrm>
          <a:prstGeom prst="rect">
            <a:avLst/>
          </a:prstGeom>
        </p:spPr>
      </p:pic>
      <p:sp>
        <p:nvSpPr>
          <p:cNvPr id="3074" name="Rectangle 2"/>
          <p:cNvSpPr>
            <a:spLocks noGrp="1" noChangeArrowheads="1"/>
          </p:cNvSpPr>
          <p:nvPr>
            <p:ph type="ctrTitle"/>
          </p:nvPr>
        </p:nvSpPr>
        <p:spPr>
          <a:xfrm>
            <a:off x="2217225" y="4522243"/>
            <a:ext cx="5542207" cy="385680"/>
          </a:xfrm>
        </p:spPr>
        <p:txBody>
          <a:bodyPr lIns="182880" anchor="t" anchorCtr="0"/>
          <a:lstStyle>
            <a:lvl1pPr algn="l">
              <a:defRPr sz="2400" b="0" i="0" cap="none">
                <a:solidFill>
                  <a:srgbClr val="4F4F4F"/>
                </a:solidFill>
              </a:defRPr>
            </a:lvl1pPr>
          </a:lstStyle>
          <a:p>
            <a:r>
              <a:rPr lang="en-US" smtClean="0"/>
              <a:t>Click to edit Master title style</a:t>
            </a:r>
            <a:endParaRPr lang="en-US" dirty="0"/>
          </a:p>
        </p:txBody>
      </p:sp>
      <p:sp>
        <p:nvSpPr>
          <p:cNvPr id="3075" name="Rectangle 3"/>
          <p:cNvSpPr>
            <a:spLocks noGrp="1" noChangeArrowheads="1"/>
          </p:cNvSpPr>
          <p:nvPr>
            <p:ph type="subTitle" idx="1" hasCustomPrompt="1"/>
          </p:nvPr>
        </p:nvSpPr>
        <p:spPr>
          <a:xfrm>
            <a:off x="2207661" y="5008969"/>
            <a:ext cx="5543550" cy="289823"/>
          </a:xfrm>
          <a:prstGeom prst="rect">
            <a:avLst/>
          </a:prstGeom>
          <a:ln algn="ctr"/>
        </p:spPr>
        <p:txBody>
          <a:bodyPr lIns="182880" anchor="t" anchorCtr="0">
            <a:spAutoFit/>
          </a:bodyPr>
          <a:lstStyle>
            <a:lvl1pPr marL="0" marR="0" indent="0" algn="l" defTabSz="914400" rtl="0" eaLnBrk="1" fontAlgn="base" latinLnBrk="0" hangingPunct="1">
              <a:lnSpc>
                <a:spcPct val="90000"/>
              </a:lnSpc>
              <a:spcBef>
                <a:spcPct val="0"/>
              </a:spcBef>
              <a:spcAft>
                <a:spcPts val="800"/>
              </a:spcAft>
              <a:buClrTx/>
              <a:buSzTx/>
              <a:buFontTx/>
              <a:buNone/>
              <a:tabLst/>
              <a:defRPr sz="1400" b="0" i="0" baseline="0">
                <a:solidFill>
                  <a:srgbClr val="4F4F4F"/>
                </a:solidFill>
              </a:defRPr>
            </a:lvl1pPr>
          </a:lstStyle>
          <a:p>
            <a:pPr lvl="0"/>
            <a:r>
              <a:rPr lang="en-US" dirty="0" smtClean="0"/>
              <a:t>Master Subtitle Style | August 12, 2012</a:t>
            </a:r>
          </a:p>
        </p:txBody>
      </p:sp>
      <p:sp>
        <p:nvSpPr>
          <p:cNvPr id="10" name="Rectangle 9"/>
          <p:cNvSpPr/>
          <p:nvPr/>
        </p:nvSpPr>
        <p:spPr>
          <a:xfrm>
            <a:off x="2155152" y="4553046"/>
            <a:ext cx="123421" cy="680893"/>
          </a:xfrm>
          <a:prstGeom prst="rect">
            <a:avLst/>
          </a:prstGeom>
          <a:solidFill>
            <a:schemeClr val="tx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descr="image.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14961" y="277982"/>
            <a:ext cx="4258990" cy="829458"/>
          </a:xfrm>
          <a:prstGeom prst="rect">
            <a:avLst/>
          </a:prstGeom>
        </p:spPr>
      </p:pic>
    </p:spTree>
    <p:extLst>
      <p:ext uri="{BB962C8B-B14F-4D97-AF65-F5344CB8AC3E}">
        <p14:creationId xmlns:p14="http://schemas.microsoft.com/office/powerpoint/2010/main" xmlns="" val="217258549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Smaller Picture with Sideb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7" name="Picture Placeholder 13"/>
          <p:cNvSpPr>
            <a:spLocks noGrp="1"/>
          </p:cNvSpPr>
          <p:nvPr>
            <p:ph type="pic" sz="quarter" idx="14"/>
          </p:nvPr>
        </p:nvSpPr>
        <p:spPr>
          <a:xfrm>
            <a:off x="551330" y="1506071"/>
            <a:ext cx="5325035" cy="4171469"/>
          </a:xfrm>
        </p:spPr>
        <p:txBody>
          <a:bodyPr/>
          <a:lstStyle>
            <a:lvl1pPr>
              <a:buFont typeface="Arial" pitchFamily="34" charset="0"/>
              <a:buNone/>
              <a:defRPr/>
            </a:lvl1pPr>
          </a:lstStyle>
          <a:p>
            <a:r>
              <a:rPr lang="en-US" dirty="0" smtClean="0"/>
              <a:t>Click icon to add picture</a:t>
            </a:r>
            <a:endParaRPr lang="en-US" dirty="0"/>
          </a:p>
        </p:txBody>
      </p:sp>
      <p:sp>
        <p:nvSpPr>
          <p:cNvPr id="9" name="Text Placeholder 8"/>
          <p:cNvSpPr>
            <a:spLocks noGrp="1"/>
          </p:cNvSpPr>
          <p:nvPr>
            <p:ph type="body" sz="quarter" idx="15"/>
          </p:nvPr>
        </p:nvSpPr>
        <p:spPr>
          <a:xfrm>
            <a:off x="6051176" y="1506538"/>
            <a:ext cx="2554662" cy="4154487"/>
          </a:xfrm>
        </p:spPr>
        <p:txBody>
          <a:bodyPr/>
          <a:lstStyle>
            <a:lvl1pPr marL="0" indent="1588">
              <a:lnSpc>
                <a:spcPct val="100000"/>
              </a:lnSpc>
              <a:buFont typeface="Arial" pitchFamily="34" charset="0"/>
              <a:buNone/>
              <a:defRPr/>
            </a:lvl1pPr>
            <a:lvl2pPr marL="165100" indent="-165100">
              <a:lnSpc>
                <a:spcPct val="100000"/>
              </a:lnSpc>
              <a:buFont typeface="Arial" pitchFamily="34" charset="0"/>
              <a:buChar char="•"/>
              <a:defRPr/>
            </a:lvl2pPr>
            <a:lvl3pPr marL="344488" indent="-179388">
              <a:lnSpc>
                <a:spcPct val="100000"/>
              </a:lnSpc>
              <a:buFont typeface="Arial" pitchFamily="34" charset="0"/>
              <a:buChar char="•"/>
              <a:defRPr/>
            </a:lvl3pPr>
            <a:lvl4pPr marL="509588" indent="-165100">
              <a:lnSpc>
                <a:spcPct val="100000"/>
              </a:lnSpc>
              <a:buFont typeface="Arial" pitchFamily="34" charset="0"/>
              <a:buChar char="•"/>
              <a:defRPr/>
            </a:lvl4pPr>
            <a:lvl5pPr marL="688975" indent="-179388">
              <a:lnSpc>
                <a:spcPct val="100000"/>
              </a:lnSpc>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2_Closing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134376" y="-104588"/>
            <a:ext cx="9417750" cy="7067176"/>
          </a:xfrm>
          <a:prstGeom prst="rect">
            <a:avLst/>
          </a:prstGeom>
        </p:spPr>
      </p:pic>
      <p:pic>
        <p:nvPicPr>
          <p:cNvPr id="8" name="Picture 7" descr="boom-02.pn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52400" y="50801"/>
            <a:ext cx="4544183" cy="1168400"/>
          </a:xfrm>
          <a:prstGeom prst="rect">
            <a:avLst/>
          </a:prstGeom>
        </p:spPr>
      </p:pic>
      <p:sp>
        <p:nvSpPr>
          <p:cNvPr id="10" name="Rectangle 9"/>
          <p:cNvSpPr/>
          <p:nvPr userDrawn="1"/>
        </p:nvSpPr>
        <p:spPr>
          <a:xfrm>
            <a:off x="8584980" y="3856360"/>
            <a:ext cx="121698" cy="1802318"/>
          </a:xfrm>
          <a:prstGeom prst="rect">
            <a:avLst/>
          </a:prstGeom>
          <a:solidFill>
            <a:schemeClr val="tx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sz="quarter" idx="10" hasCustomPrompt="1"/>
          </p:nvPr>
        </p:nvSpPr>
        <p:spPr>
          <a:xfrm>
            <a:off x="2873376" y="3701598"/>
            <a:ext cx="5573713" cy="2176688"/>
          </a:xfrm>
        </p:spPr>
        <p:txBody>
          <a:bodyPr/>
          <a:lstStyle>
            <a:lvl1pPr marL="0" indent="0" algn="r">
              <a:lnSpc>
                <a:spcPct val="150000"/>
              </a:lnSpc>
              <a:buFontTx/>
              <a:buNone/>
              <a:defRPr sz="1800">
                <a:solidFill>
                  <a:schemeClr val="bg1"/>
                </a:solidFill>
              </a:defRPr>
            </a:lvl1pPr>
            <a:lvl2pPr marL="174625" indent="0" algn="r">
              <a:lnSpc>
                <a:spcPct val="150000"/>
              </a:lnSpc>
              <a:buFontTx/>
              <a:buNone/>
              <a:defRPr sz="1400">
                <a:solidFill>
                  <a:schemeClr val="bg1">
                    <a:lumMod val="75000"/>
                  </a:schemeClr>
                </a:solidFill>
              </a:defRPr>
            </a:lvl2pPr>
            <a:lvl3pPr marL="347662" indent="0" algn="r">
              <a:lnSpc>
                <a:spcPct val="150000"/>
              </a:lnSpc>
              <a:buFontTx/>
              <a:buNone/>
              <a:defRPr sz="1400">
                <a:solidFill>
                  <a:schemeClr val="bg1">
                    <a:lumMod val="75000"/>
                  </a:schemeClr>
                </a:solidFill>
              </a:defRPr>
            </a:lvl3pPr>
            <a:lvl4pPr marL="571500" indent="0" algn="r">
              <a:lnSpc>
                <a:spcPct val="150000"/>
              </a:lnSpc>
              <a:buFontTx/>
              <a:buNone/>
              <a:defRPr sz="1400">
                <a:solidFill>
                  <a:schemeClr val="bg1">
                    <a:lumMod val="75000"/>
                  </a:schemeClr>
                </a:solidFill>
              </a:defRPr>
            </a:lvl4pPr>
            <a:lvl5pPr marL="798512" indent="0" algn="r">
              <a:lnSpc>
                <a:spcPct val="150000"/>
              </a:lnSpc>
              <a:buFontTx/>
              <a:buNone/>
              <a:defRPr sz="1400" baseline="0">
                <a:solidFill>
                  <a:schemeClr val="bg1">
                    <a:lumMod val="75000"/>
                  </a:schemeClr>
                </a:solidFill>
              </a:defRPr>
            </a:lvl5pPr>
          </a:lstStyle>
          <a:p>
            <a:pPr lvl="0"/>
            <a:r>
              <a:rPr lang="en-US" dirty="0" smtClean="0"/>
              <a:t>Name of Presenter</a:t>
            </a:r>
          </a:p>
          <a:p>
            <a:pPr lvl="1"/>
            <a:r>
              <a:rPr lang="en-US" dirty="0" smtClean="0"/>
              <a:t>Title</a:t>
            </a:r>
          </a:p>
          <a:p>
            <a:pPr lvl="2"/>
            <a:r>
              <a:rPr lang="en-US" dirty="0" smtClean="0"/>
              <a:t>Phone number</a:t>
            </a:r>
          </a:p>
          <a:p>
            <a:pPr lvl="3"/>
            <a:r>
              <a:rPr lang="en-US" dirty="0" smtClean="0"/>
              <a:t>Email address</a:t>
            </a:r>
          </a:p>
          <a:p>
            <a:pPr lvl="4"/>
            <a:r>
              <a:rPr lang="en-US" dirty="0" smtClean="0"/>
              <a:t>Web address</a:t>
            </a:r>
            <a:endParaRPr lang="en-US" dirty="0"/>
          </a:p>
        </p:txBody>
      </p:sp>
    </p:spTree>
    <p:extLst>
      <p:ext uri="{BB962C8B-B14F-4D97-AF65-F5344CB8AC3E}">
        <p14:creationId xmlns:p14="http://schemas.microsoft.com/office/powerpoint/2010/main" xmlns="" val="21280497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pic>
        <p:nvPicPr>
          <p:cNvPr id="4" name="Picture 3" descr="Untitled-1-04.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38451" y="-111760"/>
            <a:ext cx="9416526" cy="7081520"/>
          </a:xfrm>
          <a:prstGeom prst="rect">
            <a:avLst/>
          </a:prstGeom>
        </p:spPr>
      </p:pic>
      <p:sp>
        <p:nvSpPr>
          <p:cNvPr id="3074" name="Rectangle 2"/>
          <p:cNvSpPr>
            <a:spLocks noGrp="1" noChangeArrowheads="1"/>
          </p:cNvSpPr>
          <p:nvPr>
            <p:ph type="ctrTitle" hasCustomPrompt="1"/>
          </p:nvPr>
        </p:nvSpPr>
        <p:spPr>
          <a:xfrm>
            <a:off x="2913911" y="3767500"/>
            <a:ext cx="5542207" cy="385680"/>
          </a:xfrm>
        </p:spPr>
        <p:txBody>
          <a:bodyPr lIns="182880" anchor="t" anchorCtr="0"/>
          <a:lstStyle>
            <a:lvl1pPr algn="r">
              <a:defRPr sz="2400" b="0" i="0" cap="none">
                <a:solidFill>
                  <a:srgbClr val="4F4F4F"/>
                </a:solidFill>
              </a:defRPr>
            </a:lvl1pPr>
          </a:lstStyle>
          <a:p>
            <a:r>
              <a:rPr lang="en-US" dirty="0" smtClean="0"/>
              <a:t>Name of Presenter</a:t>
            </a:r>
            <a:endParaRPr lang="en-US" dirty="0"/>
          </a:p>
        </p:txBody>
      </p:sp>
      <p:sp>
        <p:nvSpPr>
          <p:cNvPr id="3075" name="Rectangle 3"/>
          <p:cNvSpPr>
            <a:spLocks noGrp="1" noChangeArrowheads="1"/>
          </p:cNvSpPr>
          <p:nvPr>
            <p:ph type="subTitle" idx="1" hasCustomPrompt="1"/>
          </p:nvPr>
        </p:nvSpPr>
        <p:spPr>
          <a:xfrm>
            <a:off x="2875319" y="4152626"/>
            <a:ext cx="5543550" cy="984885"/>
          </a:xfrm>
          <a:prstGeom prst="rect">
            <a:avLst/>
          </a:prstGeom>
          <a:ln algn="ctr"/>
        </p:spPr>
        <p:txBody>
          <a:bodyPr lIns="182880" anchor="t" anchorCtr="0">
            <a:spAutoFit/>
          </a:bodyPr>
          <a:lstStyle>
            <a:lvl1pPr marL="0" marR="0" indent="0" algn="r" defTabSz="914400" rtl="0" eaLnBrk="1" fontAlgn="base" latinLnBrk="0" hangingPunct="1">
              <a:lnSpc>
                <a:spcPct val="100000"/>
              </a:lnSpc>
              <a:spcBef>
                <a:spcPct val="0"/>
              </a:spcBef>
              <a:spcAft>
                <a:spcPts val="1200"/>
              </a:spcAft>
              <a:buClrTx/>
              <a:buSzTx/>
              <a:buFontTx/>
              <a:buNone/>
              <a:tabLst/>
              <a:defRPr sz="1600" b="0" i="0" baseline="0">
                <a:solidFill>
                  <a:srgbClr val="4F4F4F"/>
                </a:solidFill>
              </a:defRPr>
            </a:lvl1pPr>
          </a:lstStyle>
          <a:p>
            <a:pPr lvl="0"/>
            <a:r>
              <a:rPr lang="en-US" dirty="0" smtClean="0"/>
              <a:t>Title</a:t>
            </a:r>
            <a:br>
              <a:rPr lang="en-US" dirty="0" smtClean="0"/>
            </a:br>
            <a:r>
              <a:rPr lang="en-US" dirty="0" smtClean="0"/>
              <a:t>Contact information</a:t>
            </a:r>
          </a:p>
          <a:p>
            <a:pPr lvl="0"/>
            <a:endParaRPr lang="en-US" dirty="0" smtClean="0"/>
          </a:p>
        </p:txBody>
      </p:sp>
      <p:sp>
        <p:nvSpPr>
          <p:cNvPr id="10" name="Rectangle 9"/>
          <p:cNvSpPr/>
          <p:nvPr userDrawn="1"/>
        </p:nvSpPr>
        <p:spPr>
          <a:xfrm>
            <a:off x="8584979" y="3856359"/>
            <a:ext cx="116109" cy="1820541"/>
          </a:xfrm>
          <a:prstGeom prst="rect">
            <a:avLst/>
          </a:prstGeom>
          <a:solidFill>
            <a:schemeClr val="tx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descr="image.pn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14961" y="277982"/>
            <a:ext cx="4258990" cy="829458"/>
          </a:xfrm>
          <a:prstGeom prst="rect">
            <a:avLst/>
          </a:prstGeom>
        </p:spPr>
      </p:pic>
    </p:spTree>
    <p:extLst>
      <p:ext uri="{BB962C8B-B14F-4D97-AF65-F5344CB8AC3E}">
        <p14:creationId xmlns:p14="http://schemas.microsoft.com/office/powerpoint/2010/main" xmlns="" val="20309805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Title Slide v3">
    <p:spTree>
      <p:nvGrpSpPr>
        <p:cNvPr id="1" name=""/>
        <p:cNvGrpSpPr/>
        <p:nvPr/>
      </p:nvGrpSpPr>
      <p:grpSpPr>
        <a:xfrm>
          <a:off x="0" y="0"/>
          <a:ext cx="0" cy="0"/>
          <a:chOff x="0" y="0"/>
          <a:chExt cx="0" cy="0"/>
        </a:xfrm>
      </p:grpSpPr>
      <p:pic>
        <p:nvPicPr>
          <p:cNvPr id="12" name="Picture 11"/>
          <p:cNvPicPr>
            <a:picLocks noChangeAspect="1"/>
          </p:cNvPicPr>
          <p:nvPr/>
        </p:nvPicPr>
        <p:blipFill>
          <a:blip r:embed="rId2" cstate="print"/>
          <a:stretch>
            <a:fillRect/>
          </a:stretch>
        </p:blipFill>
        <p:spPr>
          <a:xfrm>
            <a:off x="-134376" y="-104588"/>
            <a:ext cx="9417750" cy="7067176"/>
          </a:xfrm>
          <a:prstGeom prst="rect">
            <a:avLst/>
          </a:prstGeom>
        </p:spPr>
      </p:pic>
      <p:sp>
        <p:nvSpPr>
          <p:cNvPr id="3074" name="Rectangle 2"/>
          <p:cNvSpPr>
            <a:spLocks noGrp="1" noChangeArrowheads="1"/>
          </p:cNvSpPr>
          <p:nvPr>
            <p:ph type="ctrTitle"/>
          </p:nvPr>
        </p:nvSpPr>
        <p:spPr>
          <a:xfrm>
            <a:off x="2217225" y="4522243"/>
            <a:ext cx="5542207" cy="385680"/>
          </a:xfrm>
        </p:spPr>
        <p:txBody>
          <a:bodyPr lIns="182880" anchor="t" anchorCtr="0"/>
          <a:lstStyle>
            <a:lvl1pPr algn="l">
              <a:defRPr sz="2400" b="0" i="0" cap="none">
                <a:solidFill>
                  <a:schemeClr val="bg1"/>
                </a:solidFill>
              </a:defRPr>
            </a:lvl1pPr>
          </a:lstStyle>
          <a:p>
            <a:r>
              <a:rPr lang="en-US" smtClean="0"/>
              <a:t>Click to edit Master title style</a:t>
            </a:r>
            <a:endParaRPr lang="en-US" dirty="0"/>
          </a:p>
        </p:txBody>
      </p:sp>
      <p:sp>
        <p:nvSpPr>
          <p:cNvPr id="3075" name="Rectangle 3"/>
          <p:cNvSpPr>
            <a:spLocks noGrp="1" noChangeArrowheads="1"/>
          </p:cNvSpPr>
          <p:nvPr>
            <p:ph type="subTitle" idx="1" hasCustomPrompt="1"/>
          </p:nvPr>
        </p:nvSpPr>
        <p:spPr>
          <a:xfrm>
            <a:off x="2207661" y="5039449"/>
            <a:ext cx="5543550" cy="197490"/>
          </a:xfrm>
          <a:prstGeom prst="rect">
            <a:avLst/>
          </a:prstGeom>
          <a:ln algn="ctr"/>
        </p:spPr>
        <p:txBody>
          <a:bodyPr lIns="182880" anchor="t" anchorCtr="0">
            <a:spAutoFit/>
          </a:bodyPr>
          <a:lstStyle>
            <a:lvl1pPr marL="0" marR="0" indent="0" algn="l" defTabSz="914400" rtl="0" eaLnBrk="1" fontAlgn="base" latinLnBrk="0" hangingPunct="1">
              <a:lnSpc>
                <a:spcPct val="90000"/>
              </a:lnSpc>
              <a:spcBef>
                <a:spcPct val="0"/>
              </a:spcBef>
              <a:spcAft>
                <a:spcPts val="800"/>
              </a:spcAft>
              <a:buClrTx/>
              <a:buSzTx/>
              <a:buFontTx/>
              <a:buNone/>
              <a:tabLst/>
              <a:defRPr sz="1400" b="0" i="0" baseline="0">
                <a:solidFill>
                  <a:schemeClr val="bg1">
                    <a:lumMod val="75000"/>
                  </a:schemeClr>
                </a:solidFill>
              </a:defRPr>
            </a:lvl1pPr>
          </a:lstStyle>
          <a:p>
            <a:pPr lvl="0"/>
            <a:r>
              <a:rPr lang="en-US" dirty="0" smtClean="0"/>
              <a:t>Master Subtitle Style | August 12, 2012</a:t>
            </a:r>
          </a:p>
        </p:txBody>
      </p:sp>
      <p:sp>
        <p:nvSpPr>
          <p:cNvPr id="10" name="Rectangle 9"/>
          <p:cNvSpPr/>
          <p:nvPr/>
        </p:nvSpPr>
        <p:spPr>
          <a:xfrm>
            <a:off x="2155152" y="4553046"/>
            <a:ext cx="123421" cy="680893"/>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boom-02.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52400" y="50801"/>
            <a:ext cx="4544183" cy="1168400"/>
          </a:xfrm>
          <a:prstGeom prst="rect">
            <a:avLst/>
          </a:prstGeom>
        </p:spPr>
      </p:pic>
    </p:spTree>
    <p:extLst>
      <p:ext uri="{BB962C8B-B14F-4D97-AF65-F5344CB8AC3E}">
        <p14:creationId xmlns:p14="http://schemas.microsoft.com/office/powerpoint/2010/main" xmlns="" val="56477283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Printing Title Slide">
    <p:spTree>
      <p:nvGrpSpPr>
        <p:cNvPr id="1" name=""/>
        <p:cNvGrpSpPr/>
        <p:nvPr/>
      </p:nvGrpSpPr>
      <p:grpSpPr>
        <a:xfrm>
          <a:off x="0" y="0"/>
          <a:ext cx="0" cy="0"/>
          <a:chOff x="0" y="0"/>
          <a:chExt cx="0" cy="0"/>
        </a:xfrm>
      </p:grpSpPr>
      <p:pic>
        <p:nvPicPr>
          <p:cNvPr id="4" name="Picture 3" descr="Untitled-1-04.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38451" y="-111760"/>
            <a:ext cx="9416526" cy="7081520"/>
          </a:xfrm>
          <a:prstGeom prst="rect">
            <a:avLst/>
          </a:prstGeom>
        </p:spPr>
      </p:pic>
      <p:sp>
        <p:nvSpPr>
          <p:cNvPr id="3074" name="Rectangle 2"/>
          <p:cNvSpPr>
            <a:spLocks noGrp="1" noChangeArrowheads="1"/>
          </p:cNvSpPr>
          <p:nvPr>
            <p:ph type="ctrTitle"/>
          </p:nvPr>
        </p:nvSpPr>
        <p:spPr>
          <a:xfrm>
            <a:off x="2217225" y="4522243"/>
            <a:ext cx="5542207" cy="385680"/>
          </a:xfrm>
        </p:spPr>
        <p:txBody>
          <a:bodyPr lIns="182880" anchor="t" anchorCtr="0"/>
          <a:lstStyle>
            <a:lvl1pPr algn="l">
              <a:defRPr sz="2400" b="0" i="0" cap="none">
                <a:solidFill>
                  <a:srgbClr val="4F4F4F"/>
                </a:solidFill>
              </a:defRPr>
            </a:lvl1pPr>
          </a:lstStyle>
          <a:p>
            <a:r>
              <a:rPr lang="en-US" smtClean="0"/>
              <a:t>Click to edit Master title style</a:t>
            </a:r>
            <a:endParaRPr lang="en-US" dirty="0"/>
          </a:p>
        </p:txBody>
      </p:sp>
      <p:sp>
        <p:nvSpPr>
          <p:cNvPr id="3075" name="Rectangle 3"/>
          <p:cNvSpPr>
            <a:spLocks noGrp="1" noChangeArrowheads="1"/>
          </p:cNvSpPr>
          <p:nvPr>
            <p:ph type="subTitle" idx="1" hasCustomPrompt="1"/>
          </p:nvPr>
        </p:nvSpPr>
        <p:spPr>
          <a:xfrm>
            <a:off x="2207661" y="5008969"/>
            <a:ext cx="5543550" cy="289823"/>
          </a:xfrm>
          <a:prstGeom prst="rect">
            <a:avLst/>
          </a:prstGeom>
          <a:ln algn="ctr"/>
        </p:spPr>
        <p:txBody>
          <a:bodyPr lIns="182880" anchor="t" anchorCtr="0">
            <a:spAutoFit/>
          </a:bodyPr>
          <a:lstStyle>
            <a:lvl1pPr marL="0" marR="0" indent="0" algn="l" defTabSz="914400" rtl="0" eaLnBrk="1" fontAlgn="base" latinLnBrk="0" hangingPunct="1">
              <a:lnSpc>
                <a:spcPct val="90000"/>
              </a:lnSpc>
              <a:spcBef>
                <a:spcPct val="0"/>
              </a:spcBef>
              <a:spcAft>
                <a:spcPts val="800"/>
              </a:spcAft>
              <a:buClrTx/>
              <a:buSzTx/>
              <a:buFontTx/>
              <a:buNone/>
              <a:tabLst/>
              <a:defRPr sz="1400" b="0" i="0" baseline="0">
                <a:solidFill>
                  <a:srgbClr val="4F4F4F"/>
                </a:solidFill>
              </a:defRPr>
            </a:lvl1pPr>
          </a:lstStyle>
          <a:p>
            <a:pPr lvl="0"/>
            <a:r>
              <a:rPr lang="en-US" dirty="0" smtClean="0"/>
              <a:t>Master Subtitle Style | August 12, 2012</a:t>
            </a:r>
          </a:p>
        </p:txBody>
      </p:sp>
      <p:sp>
        <p:nvSpPr>
          <p:cNvPr id="10" name="Rectangle 9"/>
          <p:cNvSpPr/>
          <p:nvPr/>
        </p:nvSpPr>
        <p:spPr>
          <a:xfrm>
            <a:off x="2155152" y="4553046"/>
            <a:ext cx="123421" cy="680893"/>
          </a:xfrm>
          <a:prstGeom prst="rect">
            <a:avLst/>
          </a:prstGeom>
          <a:solidFill>
            <a:schemeClr val="tx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descr="image.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14961" y="277982"/>
            <a:ext cx="4258990" cy="829458"/>
          </a:xfrm>
          <a:prstGeom prst="rect">
            <a:avLst/>
          </a:prstGeom>
        </p:spPr>
      </p:pic>
    </p:spTree>
    <p:extLst>
      <p:ext uri="{BB962C8B-B14F-4D97-AF65-F5344CB8AC3E}">
        <p14:creationId xmlns:p14="http://schemas.microsoft.com/office/powerpoint/2010/main" xmlns="" val="217258549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1_Printing Divider Slide">
    <p:spTree>
      <p:nvGrpSpPr>
        <p:cNvPr id="1" name=""/>
        <p:cNvGrpSpPr/>
        <p:nvPr/>
      </p:nvGrpSpPr>
      <p:grpSpPr>
        <a:xfrm>
          <a:off x="0" y="0"/>
          <a:ext cx="0" cy="0"/>
          <a:chOff x="0" y="0"/>
          <a:chExt cx="0" cy="0"/>
        </a:xfrm>
      </p:grpSpPr>
      <p:pic>
        <p:nvPicPr>
          <p:cNvPr id="4" name="Picture 3" descr="Untitled-1-04.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38451" y="-111760"/>
            <a:ext cx="9416526" cy="7081520"/>
          </a:xfrm>
          <a:prstGeom prst="rect">
            <a:avLst/>
          </a:prstGeom>
        </p:spPr>
      </p:pic>
      <p:sp>
        <p:nvSpPr>
          <p:cNvPr id="3074" name="Rectangle 2"/>
          <p:cNvSpPr>
            <a:spLocks noGrp="1" noChangeArrowheads="1"/>
          </p:cNvSpPr>
          <p:nvPr>
            <p:ph type="ctrTitle"/>
          </p:nvPr>
        </p:nvSpPr>
        <p:spPr>
          <a:xfrm>
            <a:off x="2217225" y="4522243"/>
            <a:ext cx="5542207" cy="385680"/>
          </a:xfrm>
        </p:spPr>
        <p:txBody>
          <a:bodyPr lIns="182880" anchor="t" anchorCtr="0"/>
          <a:lstStyle>
            <a:lvl1pPr algn="l">
              <a:defRPr sz="2400" b="0" i="0" cap="none">
                <a:solidFill>
                  <a:srgbClr val="4F4F4F"/>
                </a:solidFill>
              </a:defRPr>
            </a:lvl1pPr>
          </a:lstStyle>
          <a:p>
            <a:r>
              <a:rPr lang="en-US" smtClean="0"/>
              <a:t>Click to edit Master title style</a:t>
            </a:r>
            <a:endParaRPr lang="en-US" dirty="0"/>
          </a:p>
        </p:txBody>
      </p:sp>
      <p:pic>
        <p:nvPicPr>
          <p:cNvPr id="2" name="Picture 1" descr="image.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14961" y="277982"/>
            <a:ext cx="4258990" cy="829458"/>
          </a:xfrm>
          <a:prstGeom prst="rect">
            <a:avLst/>
          </a:prstGeom>
        </p:spPr>
      </p:pic>
      <p:sp>
        <p:nvSpPr>
          <p:cNvPr id="7" name="Rectangle 6"/>
          <p:cNvSpPr/>
          <p:nvPr/>
        </p:nvSpPr>
        <p:spPr>
          <a:xfrm>
            <a:off x="2155152" y="4553046"/>
            <a:ext cx="123421" cy="373069"/>
          </a:xfrm>
          <a:prstGeom prst="rect">
            <a:avLst/>
          </a:prstGeom>
          <a:solidFill>
            <a:schemeClr val="tx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55201523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Agenda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1" name="Content Placeholder 2"/>
          <p:cNvSpPr>
            <a:spLocks noGrp="1"/>
          </p:cNvSpPr>
          <p:nvPr>
            <p:ph idx="1"/>
          </p:nvPr>
        </p:nvSpPr>
        <p:spPr>
          <a:xfrm>
            <a:off x="1651379" y="1227138"/>
            <a:ext cx="6922709" cy="4618037"/>
          </a:xfrm>
        </p:spPr>
        <p:txBody>
          <a:bodyPr/>
          <a:lstStyle>
            <a:lvl1pPr marL="174625" indent="-174625">
              <a:spcAft>
                <a:spcPts val="600"/>
              </a:spcAft>
              <a:buFont typeface="Arial" pitchFamily="34" charset="0"/>
              <a:buChar char="•"/>
              <a:defRPr b="0">
                <a:solidFill>
                  <a:srgbClr val="4F4F4F"/>
                </a:solidFill>
              </a:defRPr>
            </a:lvl1pPr>
            <a:lvl2pPr marL="347663" indent="-173038">
              <a:spcAft>
                <a:spcPts val="600"/>
              </a:spcAft>
              <a:defRPr>
                <a:solidFill>
                  <a:srgbClr val="4F4F4F"/>
                </a:solidFill>
              </a:defRPr>
            </a:lvl2pPr>
            <a:lvl3pPr marL="508000" indent="-160338">
              <a:spcAft>
                <a:spcPts val="600"/>
              </a:spcAft>
              <a:defRPr/>
            </a:lvl3pPr>
            <a:lvl4pPr marL="623888" indent="-158750">
              <a:spcAft>
                <a:spcPts val="600"/>
              </a:spcAft>
              <a:defRPr/>
            </a:lvl4pPr>
            <a:lvl5pPr marL="798513" indent="-174625">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2627649837"/>
      </p:ext>
    </p:extLst>
  </p:cSld>
  <p:clrMapOvr>
    <a:masterClrMapping/>
  </p:clrMapOvr>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sic Content Slide with Subtitle">
    <p:spTree>
      <p:nvGrpSpPr>
        <p:cNvPr id="1" name=""/>
        <p:cNvGrpSpPr/>
        <p:nvPr/>
      </p:nvGrpSpPr>
      <p:grpSpPr>
        <a:xfrm>
          <a:off x="0" y="0"/>
          <a:ext cx="0" cy="0"/>
          <a:chOff x="0" y="0"/>
          <a:chExt cx="0" cy="0"/>
        </a:xfrm>
      </p:grpSpPr>
      <p:sp>
        <p:nvSpPr>
          <p:cNvPr id="8" name="Title 1"/>
          <p:cNvSpPr>
            <a:spLocks noGrp="1"/>
          </p:cNvSpPr>
          <p:nvPr>
            <p:ph type="title"/>
          </p:nvPr>
        </p:nvSpPr>
        <p:spPr>
          <a:xfrm>
            <a:off x="474663" y="425241"/>
            <a:ext cx="8099425" cy="362415"/>
          </a:xfrm>
        </p:spPr>
        <p:txBody>
          <a:bodyPr/>
          <a:lstStyle>
            <a:lvl1pPr>
              <a:defRPr>
                <a:solidFill>
                  <a:srgbClr val="003E74"/>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479427" y="826861"/>
            <a:ext cx="8097838" cy="465138"/>
          </a:xfrm>
        </p:spPr>
        <p:txBody>
          <a:bodyPr/>
          <a:lstStyle>
            <a:lvl1pPr marL="0" indent="0">
              <a:buFontTx/>
              <a:buNone/>
              <a:defRPr sz="1600">
                <a:solidFill>
                  <a:srgbClr val="4F4F4F"/>
                </a:solidFill>
                <a:latin typeface="+mj-lt"/>
              </a:defRPr>
            </a:lvl1pPr>
          </a:lstStyle>
          <a:p>
            <a:pPr lvl="0"/>
            <a:r>
              <a:rPr lang="en-US" smtClean="0"/>
              <a:t>Click to edit Master text styles</a:t>
            </a:r>
          </a:p>
        </p:txBody>
      </p:sp>
      <p:sp>
        <p:nvSpPr>
          <p:cNvPr id="3" name="Text Placeholder 2"/>
          <p:cNvSpPr>
            <a:spLocks noGrp="1"/>
          </p:cNvSpPr>
          <p:nvPr>
            <p:ph type="body" sz="quarter" idx="15"/>
          </p:nvPr>
        </p:nvSpPr>
        <p:spPr>
          <a:xfrm>
            <a:off x="508682" y="1597025"/>
            <a:ext cx="8229600" cy="4484688"/>
          </a:xfrm>
        </p:spPr>
        <p:txBody>
          <a:bodyPr/>
          <a:lstStyle>
            <a:lvl1pPr marL="174625" indent="-174625">
              <a:buFont typeface="Arial" pitchFamily="34" charset="0"/>
              <a:buChar char="•"/>
              <a:defRPr b="0">
                <a:solidFill>
                  <a:srgbClr val="4F4F4F"/>
                </a:solidFill>
              </a:defRPr>
            </a:lvl1pPr>
            <a:lvl3pPr marL="508000" indent="-160338">
              <a:defRPr/>
            </a:lvl3pPr>
            <a:lvl4pPr marL="682625" indent="-174625">
              <a:defRPr/>
            </a:lvl4pPr>
            <a:lvl5pPr marL="855663" indent="-173038" defTabSz="1030288">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5624760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1_Basic Content Slide no Subtitle">
    <p:spTree>
      <p:nvGrpSpPr>
        <p:cNvPr id="1" name=""/>
        <p:cNvGrpSpPr/>
        <p:nvPr/>
      </p:nvGrpSpPr>
      <p:grpSpPr>
        <a:xfrm>
          <a:off x="0" y="0"/>
          <a:ext cx="0" cy="0"/>
          <a:chOff x="0" y="0"/>
          <a:chExt cx="0" cy="0"/>
        </a:xfrm>
      </p:grpSpPr>
      <p:sp>
        <p:nvSpPr>
          <p:cNvPr id="8" name="Title 1"/>
          <p:cNvSpPr>
            <a:spLocks noGrp="1"/>
          </p:cNvSpPr>
          <p:nvPr>
            <p:ph type="title"/>
          </p:nvPr>
        </p:nvSpPr>
        <p:spPr>
          <a:xfrm>
            <a:off x="474663" y="425241"/>
            <a:ext cx="8099425" cy="362415"/>
          </a:xfrm>
        </p:spPr>
        <p:txBody>
          <a:bodyPr/>
          <a:lstStyle>
            <a:lvl1pPr>
              <a:defRPr>
                <a:solidFill>
                  <a:srgbClr val="003E74"/>
                </a:solidFill>
              </a:defRPr>
            </a:lvl1pPr>
          </a:lstStyle>
          <a:p>
            <a:r>
              <a:rPr lang="en-US" smtClean="0"/>
              <a:t>Click to edit Master title style</a:t>
            </a:r>
            <a:endParaRPr lang="en-US" dirty="0"/>
          </a:p>
        </p:txBody>
      </p:sp>
      <p:sp>
        <p:nvSpPr>
          <p:cNvPr id="3" name="Text Placeholder 2"/>
          <p:cNvSpPr>
            <a:spLocks noGrp="1"/>
          </p:cNvSpPr>
          <p:nvPr>
            <p:ph type="body" sz="quarter" idx="15"/>
          </p:nvPr>
        </p:nvSpPr>
        <p:spPr>
          <a:xfrm>
            <a:off x="508682" y="1597025"/>
            <a:ext cx="8229600" cy="4484688"/>
          </a:xfrm>
        </p:spPr>
        <p:txBody>
          <a:bodyPr/>
          <a:lstStyle>
            <a:lvl1pPr marL="174625" indent="-174625">
              <a:buFont typeface="Arial" pitchFamily="34" charset="0"/>
              <a:buChar char="•"/>
              <a:defRPr b="0">
                <a:solidFill>
                  <a:srgbClr val="4F4F4F"/>
                </a:solidFill>
              </a:defRPr>
            </a:lvl1pPr>
            <a:lvl3pPr marL="508000" indent="-160338">
              <a:defRPr/>
            </a:lvl3pPr>
            <a:lvl4pPr marL="682625" indent="-174625">
              <a:defRPr/>
            </a:lvl4pPr>
            <a:lvl5pPr marL="855663" indent="-173038" defTabSz="1030288">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13649199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hart and text">
    <p:spTree>
      <p:nvGrpSpPr>
        <p:cNvPr id="1" name=""/>
        <p:cNvGrpSpPr/>
        <p:nvPr/>
      </p:nvGrpSpPr>
      <p:grpSpPr>
        <a:xfrm>
          <a:off x="0" y="0"/>
          <a:ext cx="0" cy="0"/>
          <a:chOff x="0" y="0"/>
          <a:chExt cx="0" cy="0"/>
        </a:xfrm>
      </p:grpSpPr>
      <p:sp>
        <p:nvSpPr>
          <p:cNvPr id="8" name="Title 1"/>
          <p:cNvSpPr>
            <a:spLocks noGrp="1"/>
          </p:cNvSpPr>
          <p:nvPr>
            <p:ph type="title"/>
          </p:nvPr>
        </p:nvSpPr>
        <p:spPr>
          <a:xfrm>
            <a:off x="474663" y="426574"/>
            <a:ext cx="8099425" cy="391468"/>
          </a:xfrm>
        </p:spPr>
        <p:txBody>
          <a:bodyPr/>
          <a:lstStyle/>
          <a:p>
            <a:r>
              <a:rPr lang="en-US" smtClean="0"/>
              <a:t>Click to edit Master title style</a:t>
            </a:r>
            <a:endParaRPr lang="en-US" dirty="0"/>
          </a:p>
        </p:txBody>
      </p:sp>
      <p:sp>
        <p:nvSpPr>
          <p:cNvPr id="12" name="Chart Placeholder 11"/>
          <p:cNvSpPr>
            <a:spLocks noGrp="1"/>
          </p:cNvSpPr>
          <p:nvPr>
            <p:ph type="chart" sz="quarter" idx="14"/>
          </p:nvPr>
        </p:nvSpPr>
        <p:spPr>
          <a:xfrm>
            <a:off x="476024" y="1560284"/>
            <a:ext cx="4081462" cy="4558447"/>
          </a:xfrm>
          <a:prstGeom prst="rect">
            <a:avLst/>
          </a:prstGeom>
        </p:spPr>
        <p:txBody>
          <a:bodyPr>
            <a:normAutofit/>
          </a:bodyPr>
          <a:lstStyle>
            <a:lvl1pPr>
              <a:buFont typeface="Arial" pitchFamily="34" charset="0"/>
              <a:buNone/>
              <a:defRPr sz="1600"/>
            </a:lvl1pPr>
          </a:lstStyle>
          <a:p>
            <a:r>
              <a:rPr lang="en-US" smtClean="0"/>
              <a:t>Click icon to add chart</a:t>
            </a:r>
            <a:endParaRPr lang="en-US" dirty="0"/>
          </a:p>
        </p:txBody>
      </p:sp>
      <p:cxnSp>
        <p:nvCxnSpPr>
          <p:cNvPr id="7" name="Straight Connector 6"/>
          <p:cNvCxnSpPr/>
          <p:nvPr/>
        </p:nvCxnSpPr>
        <p:spPr>
          <a:xfrm>
            <a:off x="4723243" y="1417391"/>
            <a:ext cx="43109" cy="4885509"/>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6" name="Text Placeholder 5"/>
          <p:cNvSpPr>
            <a:spLocks noGrp="1"/>
          </p:cNvSpPr>
          <p:nvPr>
            <p:ph type="body" sz="quarter" idx="15"/>
          </p:nvPr>
        </p:nvSpPr>
        <p:spPr>
          <a:xfrm>
            <a:off x="4924777" y="1566862"/>
            <a:ext cx="3697111" cy="4585581"/>
          </a:xfrm>
          <a:prstGeom prst="rect">
            <a:avLst/>
          </a:prstGeom>
        </p:spPr>
        <p:txBody>
          <a:bodyPr/>
          <a:lstStyle>
            <a:lvl1pPr marL="174625" indent="-174625">
              <a:lnSpc>
                <a:spcPct val="100000"/>
              </a:lnSpc>
              <a:buFont typeface="Arial" pitchFamily="34" charset="0"/>
              <a:buChar char="•"/>
              <a:defRPr sz="1600" b="0">
                <a:solidFill>
                  <a:srgbClr val="919195"/>
                </a:solidFill>
              </a:defRPr>
            </a:lvl1pPr>
            <a:lvl2pPr marL="347663" indent="-173038">
              <a:lnSpc>
                <a:spcPct val="100000"/>
              </a:lnSpc>
              <a:spcAft>
                <a:spcPts val="600"/>
              </a:spcAft>
              <a:buFont typeface="Arial" pitchFamily="34" charset="0"/>
              <a:buChar char="•"/>
              <a:defRPr sz="1400">
                <a:solidFill>
                  <a:srgbClr val="4F4F4F"/>
                </a:solidFill>
              </a:defRPr>
            </a:lvl2pPr>
            <a:lvl3pPr marL="508000" indent="-160338">
              <a:lnSpc>
                <a:spcPct val="100000"/>
              </a:lnSpc>
              <a:spcAft>
                <a:spcPts val="600"/>
              </a:spcAft>
              <a:buFont typeface="Arial" pitchFamily="34" charset="0"/>
              <a:buChar char="•"/>
              <a:defRPr sz="1200">
                <a:solidFill>
                  <a:srgbClr val="4F4F4F"/>
                </a:solidFill>
              </a:defRPr>
            </a:lvl3pPr>
            <a:lvl4pPr marL="682625" indent="-174625">
              <a:lnSpc>
                <a:spcPct val="100000"/>
              </a:lnSpc>
              <a:spcAft>
                <a:spcPts val="600"/>
              </a:spcAft>
              <a:buFont typeface="Arial" pitchFamily="34" charset="0"/>
              <a:buChar char="•"/>
              <a:defRPr sz="1200">
                <a:solidFill>
                  <a:srgbClr val="4F4F4F"/>
                </a:solidFill>
              </a:defRPr>
            </a:lvl4pPr>
            <a:lvl5pPr marL="855663" indent="-173038">
              <a:lnSpc>
                <a:spcPct val="100000"/>
              </a:lnSpc>
              <a:spcAft>
                <a:spcPts val="1200"/>
              </a:spcAft>
              <a:buFont typeface="Arial" pitchFamily="34" charset="0"/>
              <a:buChar char="•"/>
              <a:defRPr sz="1200">
                <a:solidFill>
                  <a:srgbClr val="4F4F4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9" name="Text Placeholder 18"/>
          <p:cNvSpPr>
            <a:spLocks noGrp="1"/>
          </p:cNvSpPr>
          <p:nvPr>
            <p:ph type="body" sz="quarter" idx="16"/>
          </p:nvPr>
        </p:nvSpPr>
        <p:spPr>
          <a:xfrm>
            <a:off x="479262" y="837474"/>
            <a:ext cx="8101584" cy="466344"/>
          </a:xfrm>
        </p:spPr>
        <p:txBody>
          <a:bodyPr/>
          <a:lstStyle>
            <a:lvl1pPr marL="0" indent="0">
              <a:buFontTx/>
              <a:buNone/>
              <a:defRPr sz="1600" baseline="0">
                <a:latin typeface="+mj-lt"/>
              </a:defRPr>
            </a:lvl1pPr>
            <a:lvl2pPr>
              <a:defRPr baseline="0">
                <a:latin typeface="+mj-lt"/>
              </a:defRPr>
            </a:lvl2pPr>
            <a:lvl3pPr>
              <a:defRPr baseline="0">
                <a:latin typeface="+mj-lt"/>
              </a:defRPr>
            </a:lvl3pPr>
            <a:lvl4pPr>
              <a:defRPr baseline="0">
                <a:latin typeface="+mj-lt"/>
              </a:defRPr>
            </a:lvl4pPr>
            <a:lvl5pPr>
              <a:defRPr baseline="0">
                <a:latin typeface="+mj-lt"/>
              </a:defRPr>
            </a:lvl5pPr>
          </a:lstStyle>
          <a:p>
            <a:pPr lvl="0"/>
            <a:r>
              <a:rPr lang="en-US" smtClean="0"/>
              <a:t>Click to edit Master text styles</a:t>
            </a:r>
          </a:p>
        </p:txBody>
      </p:sp>
    </p:spTree>
    <p:extLst>
      <p:ext uri="{BB962C8B-B14F-4D97-AF65-F5344CB8AC3E}">
        <p14:creationId xmlns:p14="http://schemas.microsoft.com/office/powerpoint/2010/main" xmlns="" val="18885383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asic Content Slide with Subtitle">
    <p:spTree>
      <p:nvGrpSpPr>
        <p:cNvPr id="1" name=""/>
        <p:cNvGrpSpPr/>
        <p:nvPr/>
      </p:nvGrpSpPr>
      <p:grpSpPr>
        <a:xfrm>
          <a:off x="0" y="0"/>
          <a:ext cx="0" cy="0"/>
          <a:chOff x="0" y="0"/>
          <a:chExt cx="0" cy="0"/>
        </a:xfrm>
      </p:grpSpPr>
      <p:sp>
        <p:nvSpPr>
          <p:cNvPr id="8" name="Title 1"/>
          <p:cNvSpPr>
            <a:spLocks noGrp="1"/>
          </p:cNvSpPr>
          <p:nvPr>
            <p:ph type="title"/>
          </p:nvPr>
        </p:nvSpPr>
        <p:spPr>
          <a:xfrm>
            <a:off x="474663" y="439755"/>
            <a:ext cx="8099425" cy="362415"/>
          </a:xfrm>
        </p:spPr>
        <p:txBody>
          <a:bodyPr/>
          <a:lstStyle>
            <a:lvl1pPr>
              <a:defRPr>
                <a:solidFill>
                  <a:srgbClr val="003E74"/>
                </a:solidFill>
              </a:defRPr>
            </a:lvl1pPr>
          </a:lstStyle>
          <a:p>
            <a:r>
              <a:rPr lang="en-US" smtClean="0"/>
              <a:t>Click to edit Master title style</a:t>
            </a:r>
            <a:endParaRPr lang="en-US" dirty="0"/>
          </a:p>
        </p:txBody>
      </p:sp>
      <p:sp>
        <p:nvSpPr>
          <p:cNvPr id="14" name="Text Placeholder 1"/>
          <p:cNvSpPr>
            <a:spLocks noGrp="1"/>
          </p:cNvSpPr>
          <p:nvPr>
            <p:ph idx="1"/>
          </p:nvPr>
        </p:nvSpPr>
        <p:spPr>
          <a:xfrm>
            <a:off x="457200" y="1600200"/>
            <a:ext cx="8229600" cy="4525963"/>
          </a:xfrm>
          <a:prstGeom prst="rect">
            <a:avLst/>
          </a:prstGeom>
        </p:spPr>
        <p:txBody>
          <a:bodyPr vert="horz" lIns="0" tIns="45720" rIns="0" bIns="45720" rtlCol="0">
            <a:noAutofit/>
          </a:bodyPr>
          <a:lstStyle>
            <a:lvl1pPr>
              <a:lnSpc>
                <a:spcPct val="100000"/>
              </a:lnSpc>
              <a:spcAft>
                <a:spcPts val="600"/>
              </a:spcAft>
              <a:defRPr>
                <a:solidFill>
                  <a:srgbClr val="4F4F4F"/>
                </a:solidFill>
              </a:defRPr>
            </a:lvl1pPr>
            <a:lvl2pPr>
              <a:lnSpc>
                <a:spcPct val="100000"/>
              </a:lnSpc>
              <a:spcAft>
                <a:spcPts val="600"/>
              </a:spcAft>
              <a:defRPr>
                <a:solidFill>
                  <a:srgbClr val="4F4F4F"/>
                </a:solidFill>
              </a:defRPr>
            </a:lvl2pPr>
            <a:lvl3pPr>
              <a:lnSpc>
                <a:spcPct val="100000"/>
              </a:lnSpc>
              <a:defRPr sz="1400">
                <a:solidFill>
                  <a:srgbClr val="4F4F4F"/>
                </a:solidFill>
              </a:defRPr>
            </a:lvl3pPr>
            <a:lvl4pPr>
              <a:lnSpc>
                <a:spcPct val="100000"/>
              </a:lnSpc>
              <a:defRPr sz="1200">
                <a:solidFill>
                  <a:srgbClr val="4F4F4F"/>
                </a:solidFill>
              </a:defRPr>
            </a:lvl4pPr>
            <a:lvl5pPr>
              <a:lnSpc>
                <a:spcPct val="100000"/>
              </a:lnSpc>
              <a:defRPr sz="1200">
                <a:solidFill>
                  <a:srgbClr val="4F4F4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 name="Text Placeholder 14"/>
          <p:cNvSpPr>
            <a:spLocks noGrp="1"/>
          </p:cNvSpPr>
          <p:nvPr>
            <p:ph type="body" sz="quarter" idx="14"/>
          </p:nvPr>
        </p:nvSpPr>
        <p:spPr>
          <a:xfrm>
            <a:off x="493941" y="826861"/>
            <a:ext cx="8097838" cy="465138"/>
          </a:xfrm>
        </p:spPr>
        <p:txBody>
          <a:bodyPr/>
          <a:lstStyle>
            <a:lvl1pPr marL="0" indent="0">
              <a:buFontTx/>
              <a:buNone/>
              <a:defRPr sz="1600">
                <a:solidFill>
                  <a:srgbClr val="4F4F4F"/>
                </a:solidFill>
                <a:latin typeface="+mj-lt"/>
              </a:defRPr>
            </a:lvl1pPr>
          </a:lstStyle>
          <a:p>
            <a:pPr lvl="0"/>
            <a:r>
              <a:rPr lang="en-US" dirty="0" smtClean="0"/>
              <a:t>Click to edit Master text styles</a:t>
            </a:r>
          </a:p>
        </p:txBody>
      </p:sp>
    </p:spTree>
    <p:extLst>
      <p:ext uri="{BB962C8B-B14F-4D97-AF65-F5344CB8AC3E}">
        <p14:creationId xmlns:p14="http://schemas.microsoft.com/office/powerpoint/2010/main" xmlns="" val="5624760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Picture &amp; Text slide">
    <p:spTree>
      <p:nvGrpSpPr>
        <p:cNvPr id="1" name=""/>
        <p:cNvGrpSpPr/>
        <p:nvPr/>
      </p:nvGrpSpPr>
      <p:grpSpPr>
        <a:xfrm>
          <a:off x="0" y="0"/>
          <a:ext cx="0" cy="0"/>
          <a:chOff x="0" y="0"/>
          <a:chExt cx="0" cy="0"/>
        </a:xfrm>
      </p:grpSpPr>
      <p:sp>
        <p:nvSpPr>
          <p:cNvPr id="4" name="Rectangle 29"/>
          <p:cNvSpPr>
            <a:spLocks noGrp="1" noChangeArrowheads="1"/>
          </p:cNvSpPr>
          <p:nvPr>
            <p:ph type="dt" sz="half" idx="10"/>
          </p:nvPr>
        </p:nvSpPr>
        <p:spPr>
          <a:xfrm>
            <a:off x="457200" y="6618288"/>
            <a:ext cx="2133600" cy="223837"/>
          </a:xfrm>
          <a:prstGeom prst="rect">
            <a:avLst/>
          </a:prstGeom>
          <a:ln/>
        </p:spPr>
        <p:txBody>
          <a:bodyPr/>
          <a:lstStyle>
            <a:lvl1pPr>
              <a:defRPr/>
            </a:lvl1pPr>
          </a:lstStyle>
          <a:p>
            <a:pPr>
              <a:defRPr/>
            </a:pPr>
            <a:endParaRPr lang="en-US" dirty="0"/>
          </a:p>
        </p:txBody>
      </p:sp>
      <p:sp>
        <p:nvSpPr>
          <p:cNvPr id="5" name="Rectangle 30"/>
          <p:cNvSpPr>
            <a:spLocks noGrp="1" noChangeArrowheads="1"/>
          </p:cNvSpPr>
          <p:nvPr>
            <p:ph type="ftr" sz="quarter" idx="11"/>
          </p:nvPr>
        </p:nvSpPr>
        <p:spPr>
          <a:xfrm>
            <a:off x="3124200" y="6618288"/>
            <a:ext cx="2895600" cy="223837"/>
          </a:xfrm>
          <a:prstGeom prst="rect">
            <a:avLst/>
          </a:prstGeom>
          <a:ln/>
        </p:spPr>
        <p:txBody>
          <a:bodyPr/>
          <a:lstStyle>
            <a:lvl1pPr>
              <a:defRPr/>
            </a:lvl1pPr>
          </a:lstStyle>
          <a:p>
            <a:pPr>
              <a:defRPr/>
            </a:pPr>
            <a:endParaRPr lang="en-US" dirty="0"/>
          </a:p>
        </p:txBody>
      </p:sp>
      <p:sp>
        <p:nvSpPr>
          <p:cNvPr id="8" name="Title 1"/>
          <p:cNvSpPr>
            <a:spLocks noGrp="1"/>
          </p:cNvSpPr>
          <p:nvPr>
            <p:ph type="title"/>
          </p:nvPr>
        </p:nvSpPr>
        <p:spPr>
          <a:xfrm>
            <a:off x="474663" y="426574"/>
            <a:ext cx="8099425" cy="391468"/>
          </a:xfrm>
        </p:spPr>
        <p:txBody>
          <a:bodyPr/>
          <a:lstStyle/>
          <a:p>
            <a:r>
              <a:rPr lang="en-US" smtClean="0"/>
              <a:t>Click to edit Master title style</a:t>
            </a:r>
            <a:endParaRPr lang="en-US" dirty="0"/>
          </a:p>
        </p:txBody>
      </p:sp>
      <p:sp>
        <p:nvSpPr>
          <p:cNvPr id="10" name="Text Placeholder 11"/>
          <p:cNvSpPr>
            <a:spLocks noGrp="1"/>
          </p:cNvSpPr>
          <p:nvPr>
            <p:ph type="body" sz="quarter" idx="13"/>
          </p:nvPr>
        </p:nvSpPr>
        <p:spPr>
          <a:xfrm>
            <a:off x="474663" y="889141"/>
            <a:ext cx="8104894" cy="422724"/>
          </a:xfrm>
          <a:prstGeom prst="rect">
            <a:avLst/>
          </a:prstGeom>
        </p:spPr>
        <p:txBody>
          <a:bodyPr lIns="0" tIns="0" rIns="0" bIns="0">
            <a:normAutofit/>
          </a:bodyPr>
          <a:lstStyle>
            <a:lvl1pPr marL="6350" indent="-6350">
              <a:lnSpc>
                <a:spcPct val="100000"/>
              </a:lnSpc>
              <a:spcBef>
                <a:spcPts val="0"/>
              </a:spcBef>
              <a:buFont typeface="Arial" pitchFamily="34" charset="0"/>
              <a:buNone/>
              <a:defRPr lang="en-US" sz="1600" b="0" i="0" kern="1200" dirty="0" smtClean="0">
                <a:solidFill>
                  <a:srgbClr val="4F4F4F"/>
                </a:solidFill>
                <a:latin typeface="Arial" pitchFamily="34" charset="0"/>
                <a:ea typeface="+mn-ea"/>
                <a:cs typeface="+mn-cs"/>
              </a:defRPr>
            </a:lvl1pPr>
            <a:lvl2pPr>
              <a:buNone/>
              <a:defRPr lang="en-US" sz="1600" kern="1200" dirty="0" smtClean="0">
                <a:solidFill>
                  <a:schemeClr val="accent1"/>
                </a:solidFill>
                <a:latin typeface="Arial" pitchFamily="34" charset="0"/>
                <a:ea typeface="+mn-ea"/>
                <a:cs typeface="+mn-cs"/>
              </a:defRPr>
            </a:lvl2pPr>
            <a:lvl3pPr>
              <a:buNone/>
              <a:defRPr lang="en-US" sz="1600" kern="1200" dirty="0" smtClean="0">
                <a:solidFill>
                  <a:schemeClr val="accent1"/>
                </a:solidFill>
                <a:latin typeface="Arial" pitchFamily="34" charset="0"/>
                <a:ea typeface="+mn-ea"/>
                <a:cs typeface="+mn-cs"/>
              </a:defRPr>
            </a:lvl3pPr>
            <a:lvl4pPr>
              <a:buNone/>
              <a:defRPr lang="en-US" sz="1600" kern="1200" dirty="0" smtClean="0">
                <a:solidFill>
                  <a:schemeClr val="accent1"/>
                </a:solidFill>
                <a:latin typeface="Arial" pitchFamily="34" charset="0"/>
                <a:ea typeface="+mn-ea"/>
                <a:cs typeface="+mn-cs"/>
              </a:defRPr>
            </a:lvl4pPr>
            <a:lvl5pPr>
              <a:buNone/>
              <a:defRPr lang="en-US" sz="1600" kern="1200" dirty="0" smtClean="0">
                <a:solidFill>
                  <a:schemeClr val="accent1"/>
                </a:solidFill>
                <a:latin typeface="Arial" pitchFamily="34" charset="0"/>
                <a:ea typeface="+mn-ea"/>
                <a:cs typeface="+mn-cs"/>
              </a:defRPr>
            </a:lvl5pPr>
          </a:lstStyle>
          <a:p>
            <a:pPr lvl="0"/>
            <a:r>
              <a:rPr lang="en-US" smtClean="0"/>
              <a:t>Click to edit Master text styles</a:t>
            </a:r>
          </a:p>
        </p:txBody>
      </p:sp>
      <p:cxnSp>
        <p:nvCxnSpPr>
          <p:cNvPr id="7" name="Straight Connector 6"/>
          <p:cNvCxnSpPr/>
          <p:nvPr/>
        </p:nvCxnSpPr>
        <p:spPr>
          <a:xfrm>
            <a:off x="4723243" y="1417391"/>
            <a:ext cx="43109" cy="4885509"/>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6" name="Text Placeholder 5"/>
          <p:cNvSpPr>
            <a:spLocks noGrp="1"/>
          </p:cNvSpPr>
          <p:nvPr>
            <p:ph type="body" sz="quarter" idx="15"/>
          </p:nvPr>
        </p:nvSpPr>
        <p:spPr>
          <a:xfrm>
            <a:off x="4924777" y="1566862"/>
            <a:ext cx="3697111" cy="4585581"/>
          </a:xfrm>
          <a:prstGeom prst="rect">
            <a:avLst/>
          </a:prstGeom>
        </p:spPr>
        <p:txBody>
          <a:bodyPr/>
          <a:lstStyle>
            <a:lvl1pPr marL="174625" indent="-174625">
              <a:buFont typeface="Arial" pitchFamily="34" charset="0"/>
              <a:buChar char="•"/>
              <a:defRPr sz="1600" b="0">
                <a:solidFill>
                  <a:srgbClr val="919195"/>
                </a:solidFill>
              </a:defRPr>
            </a:lvl1pPr>
            <a:lvl2pPr marL="347663" indent="-173038">
              <a:spcAft>
                <a:spcPts val="600"/>
              </a:spcAft>
              <a:buFont typeface="Arial" pitchFamily="34" charset="0"/>
              <a:buChar char="•"/>
              <a:tabLst/>
              <a:defRPr sz="1400"/>
            </a:lvl2pPr>
            <a:lvl3pPr marL="508000" indent="-160338">
              <a:spcAft>
                <a:spcPts val="600"/>
              </a:spcAft>
              <a:buFont typeface="Arial" pitchFamily="34" charset="0"/>
              <a:buChar char="•"/>
              <a:defRPr sz="1200"/>
            </a:lvl3pPr>
            <a:lvl4pPr marL="682625" indent="-174625">
              <a:spcAft>
                <a:spcPts val="600"/>
              </a:spcAft>
              <a:buFont typeface="Arial" pitchFamily="34" charset="0"/>
              <a:buChar char="•"/>
              <a:defRPr sz="1200"/>
            </a:lvl4pPr>
            <a:lvl5pPr marL="855663" indent="-173038">
              <a:spcAft>
                <a:spcPts val="600"/>
              </a:spcAft>
              <a:buFont typeface="Arial" pitchFamily="34" charset="0"/>
              <a:buChar cha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3" name="Picture Placeholder 2"/>
          <p:cNvSpPr>
            <a:spLocks noGrp="1"/>
          </p:cNvSpPr>
          <p:nvPr>
            <p:ph type="pic" sz="quarter" idx="16" hasCustomPrompt="1"/>
          </p:nvPr>
        </p:nvSpPr>
        <p:spPr>
          <a:xfrm>
            <a:off x="487363" y="1575118"/>
            <a:ext cx="4064000" cy="4592637"/>
          </a:xfrm>
        </p:spPr>
        <p:txBody>
          <a:bodyPr/>
          <a:lstStyle>
            <a:lvl1pPr marL="0" indent="0">
              <a:buNone/>
              <a:defRPr baseline="0"/>
            </a:lvl1pPr>
          </a:lstStyle>
          <a:p>
            <a:r>
              <a:rPr lang="en-US" dirty="0" smtClean="0"/>
              <a:t>Click to add picture</a:t>
            </a:r>
          </a:p>
          <a:p>
            <a:endParaRPr lang="en-US" dirty="0"/>
          </a:p>
        </p:txBody>
      </p:sp>
    </p:spTree>
    <p:extLst>
      <p:ext uri="{BB962C8B-B14F-4D97-AF65-F5344CB8AC3E}">
        <p14:creationId xmlns:p14="http://schemas.microsoft.com/office/powerpoint/2010/main" xmlns="" val="184070237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Full Bleed Pictur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63176" y="1564816"/>
            <a:ext cx="8130491" cy="4505136"/>
          </a:xfrm>
          <a:prstGeom prst="rect">
            <a:avLst/>
          </a:prstGeom>
        </p:spPr>
        <p:txBody>
          <a:bodyPr lIns="274320" tIns="274320"/>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8" name="Title 7"/>
          <p:cNvSpPr>
            <a:spLocks noGrp="1"/>
          </p:cNvSpPr>
          <p:nvPr>
            <p:ph type="title"/>
          </p:nvPr>
        </p:nvSpPr>
        <p:spPr>
          <a:xfrm>
            <a:off x="474663" y="426573"/>
            <a:ext cx="8099425" cy="391469"/>
          </a:xfrm>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479262" y="837474"/>
            <a:ext cx="8101584" cy="466344"/>
          </a:xfrm>
        </p:spPr>
        <p:txBody>
          <a:bodyPr/>
          <a:lstStyle>
            <a:lvl1pPr marL="0" indent="0">
              <a:buFontTx/>
              <a:buNone/>
              <a:defRPr sz="1600" baseline="0">
                <a:solidFill>
                  <a:srgbClr val="4F4F4F"/>
                </a:solidFill>
                <a:latin typeface="+mj-lt"/>
              </a:defRPr>
            </a:lvl1pPr>
          </a:lstStyle>
          <a:p>
            <a:pPr lvl="0"/>
            <a:r>
              <a:rPr lang="en-US" smtClean="0"/>
              <a:t>Click to edit Master text styles</a:t>
            </a:r>
          </a:p>
        </p:txBody>
      </p:sp>
    </p:spTree>
    <p:extLst>
      <p:ext uri="{BB962C8B-B14F-4D97-AF65-F5344CB8AC3E}">
        <p14:creationId xmlns:p14="http://schemas.microsoft.com/office/powerpoint/2010/main" xmlns="" val="26747938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Flow Chart">
    <p:spTree>
      <p:nvGrpSpPr>
        <p:cNvPr id="1" name=""/>
        <p:cNvGrpSpPr/>
        <p:nvPr/>
      </p:nvGrpSpPr>
      <p:grpSpPr>
        <a:xfrm>
          <a:off x="0" y="0"/>
          <a:ext cx="0" cy="0"/>
          <a:chOff x="0" y="0"/>
          <a:chExt cx="0" cy="0"/>
        </a:xfrm>
      </p:grpSpPr>
      <p:sp>
        <p:nvSpPr>
          <p:cNvPr id="8" name="Title 1"/>
          <p:cNvSpPr>
            <a:spLocks noGrp="1"/>
          </p:cNvSpPr>
          <p:nvPr>
            <p:ph type="title"/>
          </p:nvPr>
        </p:nvSpPr>
        <p:spPr>
          <a:xfrm>
            <a:off x="474663" y="424439"/>
            <a:ext cx="8099425" cy="507074"/>
          </a:xfrm>
        </p:spPr>
        <p:txBody>
          <a:bodyPr/>
          <a:lstStyle/>
          <a:p>
            <a:r>
              <a:rPr lang="en-US" smtClean="0"/>
              <a:t>Click to edit Master title style</a:t>
            </a:r>
            <a:endParaRPr lang="en-US" dirty="0"/>
          </a:p>
        </p:txBody>
      </p:sp>
      <p:sp>
        <p:nvSpPr>
          <p:cNvPr id="9" name="Text Placeholder 11"/>
          <p:cNvSpPr>
            <a:spLocks noGrp="1"/>
          </p:cNvSpPr>
          <p:nvPr>
            <p:ph type="body" sz="quarter" idx="13"/>
          </p:nvPr>
        </p:nvSpPr>
        <p:spPr>
          <a:xfrm>
            <a:off x="474662" y="832867"/>
            <a:ext cx="8123427" cy="422724"/>
          </a:xfrm>
        </p:spPr>
        <p:txBody>
          <a:bodyPr/>
          <a:lstStyle>
            <a:lvl1pPr marL="6350" indent="-6350">
              <a:lnSpc>
                <a:spcPct val="100000"/>
              </a:lnSpc>
              <a:spcBef>
                <a:spcPts val="0"/>
              </a:spcBef>
              <a:buFont typeface="Arial" pitchFamily="34" charset="0"/>
              <a:buNone/>
              <a:defRPr lang="en-US" sz="1600" kern="1200" dirty="0" smtClean="0">
                <a:solidFill>
                  <a:srgbClr val="4F4F4F"/>
                </a:solidFill>
                <a:latin typeface="Arial" pitchFamily="34" charset="0"/>
                <a:ea typeface="+mn-ea"/>
                <a:cs typeface="+mn-cs"/>
              </a:defRPr>
            </a:lvl1pPr>
            <a:lvl2pPr>
              <a:buNone/>
              <a:defRPr lang="en-US" sz="1600" kern="1200" dirty="0" smtClean="0">
                <a:solidFill>
                  <a:schemeClr val="accent1"/>
                </a:solidFill>
                <a:latin typeface="Arial" pitchFamily="34" charset="0"/>
                <a:ea typeface="+mn-ea"/>
                <a:cs typeface="+mn-cs"/>
              </a:defRPr>
            </a:lvl2pPr>
            <a:lvl3pPr>
              <a:buNone/>
              <a:defRPr lang="en-US" sz="1600" kern="1200" dirty="0" smtClean="0">
                <a:solidFill>
                  <a:schemeClr val="accent1"/>
                </a:solidFill>
                <a:latin typeface="Arial" pitchFamily="34" charset="0"/>
                <a:ea typeface="+mn-ea"/>
                <a:cs typeface="+mn-cs"/>
              </a:defRPr>
            </a:lvl3pPr>
            <a:lvl4pPr>
              <a:buNone/>
              <a:defRPr lang="en-US" sz="1600" kern="1200" dirty="0" smtClean="0">
                <a:solidFill>
                  <a:schemeClr val="accent1"/>
                </a:solidFill>
                <a:latin typeface="Arial" pitchFamily="34" charset="0"/>
                <a:ea typeface="+mn-ea"/>
                <a:cs typeface="+mn-cs"/>
              </a:defRPr>
            </a:lvl4pPr>
            <a:lvl5pPr>
              <a:buNone/>
              <a:defRPr lang="en-US" sz="1600" kern="1200" dirty="0" smtClean="0">
                <a:solidFill>
                  <a:schemeClr val="accent1"/>
                </a:solidFill>
                <a:latin typeface="Arial" pitchFamily="34" charset="0"/>
                <a:ea typeface="+mn-ea"/>
                <a:cs typeface="+mn-cs"/>
              </a:defRPr>
            </a:lvl5pPr>
          </a:lstStyle>
          <a:p>
            <a:pPr lvl="0"/>
            <a:r>
              <a:rPr lang="en-US" smtClean="0"/>
              <a:t>Click to edit Master text styles</a:t>
            </a:r>
          </a:p>
        </p:txBody>
      </p:sp>
      <p:sp>
        <p:nvSpPr>
          <p:cNvPr id="12" name="Text Placeholder 11"/>
          <p:cNvSpPr>
            <a:spLocks noGrp="1"/>
          </p:cNvSpPr>
          <p:nvPr>
            <p:ph type="body" sz="quarter" idx="14"/>
          </p:nvPr>
        </p:nvSpPr>
        <p:spPr>
          <a:xfrm>
            <a:off x="505156" y="3084054"/>
            <a:ext cx="1828610" cy="2143038"/>
          </a:xfrm>
        </p:spPr>
        <p:txBody>
          <a:bodyPr/>
          <a:lstStyle>
            <a:lvl1pPr marL="168275" indent="-168275">
              <a:defRPr sz="1400"/>
            </a:lvl1pPr>
            <a:lvl2pPr marL="395288" indent="-177800">
              <a:defRPr/>
            </a:lvl2pPr>
            <a:lvl3pPr marL="577850" indent="-180975">
              <a:defRPr/>
            </a:lvl3pPr>
            <a:lvl5pPr>
              <a:buNone/>
              <a:defRPr/>
            </a:lvl5pPr>
          </a:lstStyle>
          <a:p>
            <a:pPr lvl="0"/>
            <a:r>
              <a:rPr lang="en-US" smtClean="0"/>
              <a:t>Click to edit Master text styles</a:t>
            </a:r>
          </a:p>
          <a:p>
            <a:pPr lvl="1"/>
            <a:r>
              <a:rPr lang="en-US" smtClean="0"/>
              <a:t>Second level</a:t>
            </a:r>
          </a:p>
          <a:p>
            <a:pPr lvl="2"/>
            <a:r>
              <a:rPr lang="en-US" smtClean="0"/>
              <a:t>Third level</a:t>
            </a:r>
          </a:p>
        </p:txBody>
      </p:sp>
      <p:sp>
        <p:nvSpPr>
          <p:cNvPr id="13" name="Text Placeholder 11"/>
          <p:cNvSpPr>
            <a:spLocks noGrp="1"/>
          </p:cNvSpPr>
          <p:nvPr>
            <p:ph type="body" sz="quarter" idx="15"/>
          </p:nvPr>
        </p:nvSpPr>
        <p:spPr>
          <a:xfrm>
            <a:off x="2500952" y="3084054"/>
            <a:ext cx="1828610" cy="2143038"/>
          </a:xfrm>
        </p:spPr>
        <p:txBody>
          <a:bodyPr/>
          <a:lstStyle>
            <a:lvl1pPr marL="168275" indent="-168275">
              <a:defRPr sz="1400"/>
            </a:lvl1pPr>
            <a:lvl2pPr marL="395288" indent="-177800">
              <a:defRPr/>
            </a:lvl2pPr>
            <a:lvl3pPr marL="577850" indent="-180975">
              <a:defRPr/>
            </a:lvl3pPr>
            <a:lvl5pPr>
              <a:buNone/>
              <a:defRPr/>
            </a:lvl5pPr>
          </a:lstStyle>
          <a:p>
            <a:pPr lvl="0"/>
            <a:r>
              <a:rPr lang="en-US" smtClean="0"/>
              <a:t>Click to edit Master text styles</a:t>
            </a:r>
          </a:p>
          <a:p>
            <a:pPr lvl="1"/>
            <a:r>
              <a:rPr lang="en-US" smtClean="0"/>
              <a:t>Second level</a:t>
            </a:r>
          </a:p>
          <a:p>
            <a:pPr lvl="2"/>
            <a:r>
              <a:rPr lang="en-US" smtClean="0"/>
              <a:t>Third level</a:t>
            </a:r>
          </a:p>
        </p:txBody>
      </p:sp>
      <p:sp>
        <p:nvSpPr>
          <p:cNvPr id="14" name="Text Placeholder 11"/>
          <p:cNvSpPr>
            <a:spLocks noGrp="1"/>
          </p:cNvSpPr>
          <p:nvPr>
            <p:ph type="body" sz="quarter" idx="16"/>
          </p:nvPr>
        </p:nvSpPr>
        <p:spPr>
          <a:xfrm>
            <a:off x="4474192" y="3084054"/>
            <a:ext cx="1828610" cy="2143038"/>
          </a:xfrm>
        </p:spPr>
        <p:txBody>
          <a:bodyPr/>
          <a:lstStyle>
            <a:lvl1pPr marL="168275" indent="-168275">
              <a:defRPr sz="1400"/>
            </a:lvl1pPr>
            <a:lvl2pPr marL="395288" indent="-177800">
              <a:defRPr/>
            </a:lvl2pPr>
            <a:lvl3pPr marL="577850" indent="-180975">
              <a:defRPr/>
            </a:lvl3pPr>
            <a:lvl5pPr>
              <a:buNone/>
              <a:defRPr/>
            </a:lvl5pPr>
          </a:lstStyle>
          <a:p>
            <a:pPr lvl="0"/>
            <a:r>
              <a:rPr lang="en-US" smtClean="0"/>
              <a:t>Click to edit Master text styles</a:t>
            </a:r>
          </a:p>
          <a:p>
            <a:pPr lvl="1"/>
            <a:r>
              <a:rPr lang="en-US" smtClean="0"/>
              <a:t>Second level</a:t>
            </a:r>
          </a:p>
          <a:p>
            <a:pPr lvl="2"/>
            <a:r>
              <a:rPr lang="en-US" smtClean="0"/>
              <a:t>Third level</a:t>
            </a:r>
          </a:p>
        </p:txBody>
      </p:sp>
      <p:sp>
        <p:nvSpPr>
          <p:cNvPr id="15" name="Text Placeholder 11"/>
          <p:cNvSpPr>
            <a:spLocks noGrp="1"/>
          </p:cNvSpPr>
          <p:nvPr>
            <p:ph type="body" sz="quarter" idx="17"/>
          </p:nvPr>
        </p:nvSpPr>
        <p:spPr>
          <a:xfrm>
            <a:off x="6455392" y="3084054"/>
            <a:ext cx="1828610" cy="2143038"/>
          </a:xfrm>
        </p:spPr>
        <p:txBody>
          <a:bodyPr/>
          <a:lstStyle>
            <a:lvl1pPr marL="168275" indent="-168275">
              <a:defRPr sz="1400"/>
            </a:lvl1pPr>
            <a:lvl2pPr marL="395288" indent="-177800">
              <a:defRPr/>
            </a:lvl2pPr>
            <a:lvl3pPr marL="622300" indent="-173038">
              <a:defRPr/>
            </a:lvl3pPr>
            <a:lvl5pPr>
              <a:buNone/>
              <a:defRPr/>
            </a:lvl5pPr>
          </a:lstStyle>
          <a:p>
            <a:pPr lvl="0"/>
            <a:r>
              <a:rPr lang="en-US" smtClean="0"/>
              <a:t>Click to edit Master text styles</a:t>
            </a:r>
          </a:p>
          <a:p>
            <a:pPr lvl="1"/>
            <a:r>
              <a:rPr lang="en-US" smtClean="0"/>
              <a:t>Second level</a:t>
            </a:r>
          </a:p>
          <a:p>
            <a:pPr lvl="2"/>
            <a:r>
              <a:rPr lang="en-US" smtClean="0"/>
              <a:t>Third level</a:t>
            </a:r>
          </a:p>
        </p:txBody>
      </p:sp>
      <p:sp>
        <p:nvSpPr>
          <p:cNvPr id="16" name="SmartArt Placeholder 15"/>
          <p:cNvSpPr>
            <a:spLocks noGrp="1"/>
          </p:cNvSpPr>
          <p:nvPr>
            <p:ph type="dgm" sz="quarter" idx="18"/>
          </p:nvPr>
        </p:nvSpPr>
        <p:spPr>
          <a:xfrm>
            <a:off x="490538" y="1828116"/>
            <a:ext cx="8066087" cy="1160462"/>
          </a:xfrm>
        </p:spPr>
        <p:txBody>
          <a:bodyPr/>
          <a:lstStyle>
            <a:lvl1pPr>
              <a:buFont typeface="Arial" pitchFamily="34" charset="0"/>
              <a:buNone/>
              <a:defRPr sz="1600"/>
            </a:lvl1pPr>
          </a:lstStyle>
          <a:p>
            <a:r>
              <a:rPr lang="en-US" smtClean="0"/>
              <a:t>Click icon to add SmartArt graphic</a:t>
            </a:r>
            <a:endParaRPr lang="en-US"/>
          </a:p>
        </p:txBody>
      </p:sp>
    </p:spTree>
    <p:extLst>
      <p:ext uri="{BB962C8B-B14F-4D97-AF65-F5344CB8AC3E}">
        <p14:creationId xmlns:p14="http://schemas.microsoft.com/office/powerpoint/2010/main" xmlns="" val="1099782066"/>
      </p:ext>
    </p:extLst>
  </p:cSld>
  <p:clrMapOvr>
    <a:masterClrMapping/>
  </p:clrMapOvr>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Smaller Picture with Subtitle">
    <p:spTree>
      <p:nvGrpSpPr>
        <p:cNvPr id="1" name=""/>
        <p:cNvGrpSpPr/>
        <p:nvPr/>
      </p:nvGrpSpPr>
      <p:grpSpPr>
        <a:xfrm>
          <a:off x="0" y="0"/>
          <a:ext cx="0" cy="0"/>
          <a:chOff x="0" y="0"/>
          <a:chExt cx="0" cy="0"/>
        </a:xfrm>
      </p:grpSpPr>
      <p:sp>
        <p:nvSpPr>
          <p:cNvPr id="2" name="Title 1"/>
          <p:cNvSpPr>
            <a:spLocks noGrp="1"/>
          </p:cNvSpPr>
          <p:nvPr>
            <p:ph type="title"/>
          </p:nvPr>
        </p:nvSpPr>
        <p:spPr>
          <a:xfrm>
            <a:off x="474663" y="424439"/>
            <a:ext cx="8099425" cy="507074"/>
          </a:xfrm>
        </p:spPr>
        <p:txBody>
          <a:bodyPr/>
          <a:lstStyle/>
          <a:p>
            <a:r>
              <a:rPr lang="en-US" smtClean="0"/>
              <a:t>Click to edit Master title style</a:t>
            </a:r>
            <a:endParaRPr lang="en-US" dirty="0"/>
          </a:p>
        </p:txBody>
      </p:sp>
      <p:sp>
        <p:nvSpPr>
          <p:cNvPr id="12" name="Text Placeholder 11"/>
          <p:cNvSpPr>
            <a:spLocks noGrp="1"/>
          </p:cNvSpPr>
          <p:nvPr>
            <p:ph type="body" sz="quarter" idx="13" hasCustomPrompt="1"/>
          </p:nvPr>
        </p:nvSpPr>
        <p:spPr>
          <a:xfrm>
            <a:off x="474662" y="832867"/>
            <a:ext cx="8123427" cy="422724"/>
          </a:xfrm>
        </p:spPr>
        <p:txBody>
          <a:bodyPr/>
          <a:lstStyle>
            <a:lvl1pPr marL="6350" indent="-6350">
              <a:lnSpc>
                <a:spcPct val="100000"/>
              </a:lnSpc>
              <a:spcBef>
                <a:spcPts val="0"/>
              </a:spcBef>
              <a:buFont typeface="Arial" pitchFamily="34" charset="0"/>
              <a:buNone/>
              <a:defRPr lang="en-US" sz="1600" kern="1200" dirty="0" smtClean="0">
                <a:solidFill>
                  <a:srgbClr val="4F4F4F"/>
                </a:solidFill>
                <a:latin typeface="Arial" pitchFamily="34" charset="0"/>
                <a:ea typeface="+mn-ea"/>
                <a:cs typeface="+mn-cs"/>
              </a:defRPr>
            </a:lvl1pPr>
            <a:lvl2pPr>
              <a:buNone/>
              <a:defRPr lang="en-US" sz="1600" kern="1200" dirty="0" smtClean="0">
                <a:solidFill>
                  <a:schemeClr val="accent1"/>
                </a:solidFill>
                <a:latin typeface="Arial" pitchFamily="34" charset="0"/>
                <a:ea typeface="+mn-ea"/>
                <a:cs typeface="+mn-cs"/>
              </a:defRPr>
            </a:lvl2pPr>
            <a:lvl3pPr>
              <a:buNone/>
              <a:defRPr lang="en-US" sz="1600" kern="1200" dirty="0" smtClean="0">
                <a:solidFill>
                  <a:schemeClr val="accent1"/>
                </a:solidFill>
                <a:latin typeface="Arial" pitchFamily="34" charset="0"/>
                <a:ea typeface="+mn-ea"/>
                <a:cs typeface="+mn-cs"/>
              </a:defRPr>
            </a:lvl3pPr>
            <a:lvl4pPr>
              <a:buNone/>
              <a:defRPr lang="en-US" sz="1600" kern="1200" dirty="0" smtClean="0">
                <a:solidFill>
                  <a:schemeClr val="accent1"/>
                </a:solidFill>
                <a:latin typeface="Arial" pitchFamily="34" charset="0"/>
                <a:ea typeface="+mn-ea"/>
                <a:cs typeface="+mn-cs"/>
              </a:defRPr>
            </a:lvl4pPr>
            <a:lvl5pPr>
              <a:buNone/>
              <a:defRPr lang="en-US" sz="1600" kern="1200" dirty="0" smtClean="0">
                <a:solidFill>
                  <a:schemeClr val="accent1"/>
                </a:solidFill>
                <a:latin typeface="Arial" pitchFamily="34" charset="0"/>
                <a:ea typeface="+mn-ea"/>
                <a:cs typeface="+mn-cs"/>
              </a:defRPr>
            </a:lvl5pPr>
          </a:lstStyle>
          <a:p>
            <a:pPr lvl="0"/>
            <a:r>
              <a:rPr lang="en-US" dirty="0" smtClean="0"/>
              <a:t>Subtitle Goes Here (2 lines Max!)</a:t>
            </a:r>
          </a:p>
        </p:txBody>
      </p:sp>
      <p:sp>
        <p:nvSpPr>
          <p:cNvPr id="14" name="Picture Placeholder 13"/>
          <p:cNvSpPr>
            <a:spLocks noGrp="1"/>
          </p:cNvSpPr>
          <p:nvPr>
            <p:ph type="pic" sz="quarter" idx="14"/>
          </p:nvPr>
        </p:nvSpPr>
        <p:spPr>
          <a:xfrm>
            <a:off x="1091821" y="1692915"/>
            <a:ext cx="6864823" cy="3984625"/>
          </a:xfrm>
        </p:spPr>
        <p:txBody>
          <a:bodyPr/>
          <a:lstStyle>
            <a:lvl1pPr>
              <a:buFont typeface="Arial" pitchFamily="34" charset="0"/>
              <a:buNone/>
              <a:defRPr/>
            </a:lvl1pPr>
          </a:lstStyle>
          <a:p>
            <a:r>
              <a:rPr lang="en-US" smtClean="0"/>
              <a:t>Click icon to add picture</a:t>
            </a:r>
            <a:endParaRPr lang="en-US"/>
          </a:p>
        </p:txBody>
      </p:sp>
    </p:spTree>
    <p:extLst>
      <p:ext uri="{BB962C8B-B14F-4D97-AF65-F5344CB8AC3E}">
        <p14:creationId xmlns:p14="http://schemas.microsoft.com/office/powerpoint/2010/main" xmlns="" val="2087732500"/>
      </p:ext>
    </p:extLst>
  </p:cSld>
  <p:clrMapOvr>
    <a:masterClrMapping/>
  </p:clrMapOvr>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Case Study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cxnSp>
        <p:nvCxnSpPr>
          <p:cNvPr id="13" name="Straight Connector 12"/>
          <p:cNvCxnSpPr/>
          <p:nvPr/>
        </p:nvCxnSpPr>
        <p:spPr>
          <a:xfrm flipH="1">
            <a:off x="5080000" y="1069048"/>
            <a:ext cx="6100" cy="5433352"/>
          </a:xfrm>
          <a:prstGeom prst="line">
            <a:avLst/>
          </a:prstGeom>
          <a:ln>
            <a:solidFill>
              <a:srgbClr val="919195"/>
            </a:solidFill>
          </a:ln>
        </p:spPr>
        <p:style>
          <a:lnRef idx="1">
            <a:schemeClr val="dk1"/>
          </a:lnRef>
          <a:fillRef idx="0">
            <a:schemeClr val="dk1"/>
          </a:fillRef>
          <a:effectRef idx="0">
            <a:schemeClr val="dk1"/>
          </a:effectRef>
          <a:fontRef idx="minor">
            <a:schemeClr val="tx1"/>
          </a:fontRef>
        </p:style>
      </p:cxnSp>
      <p:sp>
        <p:nvSpPr>
          <p:cNvPr id="4" name="Text Placeholder 3"/>
          <p:cNvSpPr>
            <a:spLocks noGrp="1"/>
          </p:cNvSpPr>
          <p:nvPr>
            <p:ph type="body" sz="quarter" idx="16"/>
          </p:nvPr>
        </p:nvSpPr>
        <p:spPr>
          <a:xfrm>
            <a:off x="493713" y="1117601"/>
            <a:ext cx="4425950" cy="2293256"/>
          </a:xfrm>
        </p:spPr>
        <p:txBody>
          <a:bodyPr/>
          <a:lstStyle>
            <a:lvl1pPr marL="0" indent="0">
              <a:buFontTx/>
              <a:buNone/>
              <a:defRPr b="1">
                <a:solidFill>
                  <a:srgbClr val="919195"/>
                </a:solidFill>
              </a:defRPr>
            </a:lvl1pPr>
            <a:lvl2pPr marL="0" indent="0">
              <a:buFontTx/>
              <a:buNone/>
              <a:defRPr/>
            </a:lvl2pPr>
          </a:lstStyle>
          <a:p>
            <a:pPr lvl="0"/>
            <a:r>
              <a:rPr lang="en-US" smtClean="0"/>
              <a:t>Click to edit Master text styles</a:t>
            </a:r>
          </a:p>
          <a:p>
            <a:pPr lvl="1"/>
            <a:r>
              <a:rPr lang="en-US" smtClean="0"/>
              <a:t>Second level</a:t>
            </a:r>
          </a:p>
        </p:txBody>
      </p:sp>
      <p:sp>
        <p:nvSpPr>
          <p:cNvPr id="6" name="Text Placeholder 5"/>
          <p:cNvSpPr>
            <a:spLocks noGrp="1"/>
          </p:cNvSpPr>
          <p:nvPr>
            <p:ph type="body" sz="quarter" idx="17"/>
          </p:nvPr>
        </p:nvSpPr>
        <p:spPr>
          <a:xfrm>
            <a:off x="5210175" y="1103313"/>
            <a:ext cx="3570288" cy="2322058"/>
          </a:xfrm>
        </p:spPr>
        <p:txBody>
          <a:bodyPr/>
          <a:lstStyle>
            <a:lvl1pPr marL="0" indent="0">
              <a:buFontTx/>
              <a:buNone/>
              <a:defRPr sz="1600" b="1">
                <a:solidFill>
                  <a:srgbClr val="919195"/>
                </a:solidFill>
              </a:defRPr>
            </a:lvl1pPr>
            <a:lvl2pPr marL="0" indent="0">
              <a:buFontTx/>
              <a:buNone/>
              <a:defRPr baseline="0">
                <a:solidFill>
                  <a:srgbClr val="4F4F4F"/>
                </a:solidFill>
              </a:defRPr>
            </a:lvl2pPr>
            <a:lvl3pPr>
              <a:defRPr>
                <a:solidFill>
                  <a:srgbClr val="4F4F4F"/>
                </a:solidFill>
              </a:defRPr>
            </a:lvl3pPr>
            <a:lvl4pPr>
              <a:defRPr>
                <a:solidFill>
                  <a:srgbClr val="4F4F4F"/>
                </a:solidFill>
              </a:defRPr>
            </a:lvl4pPr>
            <a:lvl5pPr>
              <a:defRPr>
                <a:solidFill>
                  <a:srgbClr val="4F4F4F"/>
                </a:solidFill>
              </a:defRPr>
            </a:lvl5pPr>
          </a:lstStyle>
          <a:p>
            <a:pPr lvl="0"/>
            <a:r>
              <a:rPr lang="en-US" smtClean="0"/>
              <a:t>Click to edit Master text styles</a:t>
            </a:r>
          </a:p>
          <a:p>
            <a:pPr lvl="1"/>
            <a:r>
              <a:rPr lang="en-US" smtClean="0"/>
              <a:t>Second level</a:t>
            </a:r>
          </a:p>
        </p:txBody>
      </p:sp>
      <p:sp>
        <p:nvSpPr>
          <p:cNvPr id="19" name="Content Placeholder 18"/>
          <p:cNvSpPr>
            <a:spLocks noGrp="1"/>
          </p:cNvSpPr>
          <p:nvPr>
            <p:ph sz="quarter" idx="18"/>
          </p:nvPr>
        </p:nvSpPr>
        <p:spPr>
          <a:xfrm>
            <a:off x="5224463" y="3759200"/>
            <a:ext cx="3586162" cy="2684463"/>
          </a:xfrm>
        </p:spPr>
        <p:txBody>
          <a:bodyPr/>
          <a:lstStyle>
            <a:lvl1pPr marL="0" indent="0">
              <a:buFontTx/>
              <a:buNone/>
              <a:defRPr sz="1600" b="1">
                <a:solidFill>
                  <a:srgbClr val="919195"/>
                </a:solidFill>
              </a:defRPr>
            </a:lvl1pPr>
          </a:lstStyle>
          <a:p>
            <a:pPr lvl="0"/>
            <a:r>
              <a:rPr lang="en-US" smtClean="0"/>
              <a:t>Click to edit Master text styles</a:t>
            </a:r>
          </a:p>
        </p:txBody>
      </p:sp>
      <p:sp>
        <p:nvSpPr>
          <p:cNvPr id="21" name="Text Placeholder 20"/>
          <p:cNvSpPr>
            <a:spLocks noGrp="1"/>
          </p:cNvSpPr>
          <p:nvPr>
            <p:ph type="body" sz="quarter" idx="19"/>
          </p:nvPr>
        </p:nvSpPr>
        <p:spPr>
          <a:xfrm>
            <a:off x="508000" y="3875088"/>
            <a:ext cx="4441825" cy="2568575"/>
          </a:xfrm>
        </p:spPr>
        <p:txBody>
          <a:bodyPr/>
          <a:lstStyle>
            <a:lvl1pPr marL="0" indent="0">
              <a:buFontTx/>
              <a:buNone/>
              <a:defRPr sz="1600" b="1">
                <a:solidFill>
                  <a:srgbClr val="919595"/>
                </a:solidFill>
              </a:defRPr>
            </a:lvl1pPr>
            <a:lvl2pPr marL="0" indent="0">
              <a:buFontTx/>
              <a:buNone/>
              <a:defRPr sz="1400"/>
            </a:lvl2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xmlns="" val="2706127267"/>
      </p:ext>
    </p:extLst>
  </p:cSld>
  <p:clrMapOvr>
    <a:masterClrMapping/>
  </p:clrMapOvr>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itle an subtitle only">
    <p:spTree>
      <p:nvGrpSpPr>
        <p:cNvPr id="1" name=""/>
        <p:cNvGrpSpPr/>
        <p:nvPr/>
      </p:nvGrpSpPr>
      <p:grpSpPr>
        <a:xfrm>
          <a:off x="0" y="0"/>
          <a:ext cx="0" cy="0"/>
          <a:chOff x="0" y="0"/>
          <a:chExt cx="0" cy="0"/>
        </a:xfrm>
      </p:grpSpPr>
      <p:sp>
        <p:nvSpPr>
          <p:cNvPr id="8" name="Title 7"/>
          <p:cNvSpPr>
            <a:spLocks noGrp="1"/>
          </p:cNvSpPr>
          <p:nvPr>
            <p:ph type="title"/>
          </p:nvPr>
        </p:nvSpPr>
        <p:spPr>
          <a:xfrm>
            <a:off x="460149" y="426573"/>
            <a:ext cx="8099425" cy="391469"/>
          </a:xfrm>
        </p:spPr>
        <p:txBody>
          <a:bodyPr/>
          <a:lstStyle/>
          <a:p>
            <a:r>
              <a:rPr lang="en-US" smtClean="0"/>
              <a:t>Click to edit Master title style</a:t>
            </a:r>
            <a:endParaRPr lang="en-US" dirty="0"/>
          </a:p>
        </p:txBody>
      </p:sp>
      <p:sp>
        <p:nvSpPr>
          <p:cNvPr id="4" name="Text Placeholder 3"/>
          <p:cNvSpPr>
            <a:spLocks noGrp="1"/>
          </p:cNvSpPr>
          <p:nvPr>
            <p:ph type="body" sz="quarter" idx="10" hasCustomPrompt="1"/>
          </p:nvPr>
        </p:nvSpPr>
        <p:spPr>
          <a:xfrm>
            <a:off x="479262" y="822960"/>
            <a:ext cx="8101584" cy="466344"/>
          </a:xfrm>
        </p:spPr>
        <p:txBody>
          <a:bodyPr/>
          <a:lstStyle>
            <a:lvl1pPr marL="0" indent="0">
              <a:buFontTx/>
              <a:buNone/>
              <a:defRPr sz="1600" baseline="0">
                <a:solidFill>
                  <a:srgbClr val="4F4F4F"/>
                </a:solidFill>
                <a:latin typeface="+mj-lt"/>
              </a:defRPr>
            </a:lvl1pPr>
          </a:lstStyle>
          <a:p>
            <a:pPr lvl="0"/>
            <a:r>
              <a:rPr lang="en-US" dirty="0" smtClean="0"/>
              <a:t>Click</a:t>
            </a:r>
          </a:p>
        </p:txBody>
      </p:sp>
    </p:spTree>
    <p:extLst>
      <p:ext uri="{BB962C8B-B14F-4D97-AF65-F5344CB8AC3E}">
        <p14:creationId xmlns:p14="http://schemas.microsoft.com/office/powerpoint/2010/main" xmlns="" val="39629356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8" name="Title 7"/>
          <p:cNvSpPr>
            <a:spLocks noGrp="1"/>
          </p:cNvSpPr>
          <p:nvPr>
            <p:ph type="title"/>
          </p:nvPr>
        </p:nvSpPr>
        <p:spPr>
          <a:xfrm>
            <a:off x="474663" y="441087"/>
            <a:ext cx="8099425" cy="391469"/>
          </a:xfrm>
        </p:spPr>
        <p:txBody>
          <a:bodyPr/>
          <a:lstStyle/>
          <a:p>
            <a:r>
              <a:rPr lang="en-US" smtClean="0"/>
              <a:t>Click to edit Master title style</a:t>
            </a:r>
            <a:endParaRPr lang="en-US" dirty="0"/>
          </a:p>
        </p:txBody>
      </p:sp>
    </p:spTree>
    <p:extLst>
      <p:ext uri="{BB962C8B-B14F-4D97-AF65-F5344CB8AC3E}">
        <p14:creationId xmlns:p14="http://schemas.microsoft.com/office/powerpoint/2010/main" xmlns="" val="4239982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1126248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stretch>
            <a:fillRect/>
          </a:stretch>
        </p:blipFill>
        <p:spPr>
          <a:xfrm>
            <a:off x="-134376" y="-104588"/>
            <a:ext cx="9417750" cy="7067176"/>
          </a:xfrm>
          <a:prstGeom prst="rect">
            <a:avLst/>
          </a:prstGeom>
        </p:spPr>
      </p:pic>
      <p:sp>
        <p:nvSpPr>
          <p:cNvPr id="13" name="Rectangle 2"/>
          <p:cNvSpPr>
            <a:spLocks noGrp="1" noChangeArrowheads="1"/>
          </p:cNvSpPr>
          <p:nvPr>
            <p:ph type="ctrTitle"/>
          </p:nvPr>
        </p:nvSpPr>
        <p:spPr>
          <a:xfrm>
            <a:off x="2217225" y="4522243"/>
            <a:ext cx="5542207" cy="385680"/>
          </a:xfrm>
        </p:spPr>
        <p:txBody>
          <a:bodyPr lIns="182880" anchor="t" anchorCtr="0"/>
          <a:lstStyle>
            <a:lvl1pPr algn="l">
              <a:defRPr sz="2400" b="0" i="0" cap="none">
                <a:solidFill>
                  <a:schemeClr val="bg1"/>
                </a:solidFill>
              </a:defRPr>
            </a:lvl1pPr>
          </a:lstStyle>
          <a:p>
            <a:r>
              <a:rPr lang="en-US" smtClean="0"/>
              <a:t>Click to edit Master title style</a:t>
            </a:r>
            <a:endParaRPr lang="en-US" dirty="0"/>
          </a:p>
        </p:txBody>
      </p:sp>
      <p:sp>
        <p:nvSpPr>
          <p:cNvPr id="14" name="Rectangle 3"/>
          <p:cNvSpPr>
            <a:spLocks noGrp="1" noChangeArrowheads="1"/>
          </p:cNvSpPr>
          <p:nvPr>
            <p:ph type="subTitle" idx="1" hasCustomPrompt="1"/>
          </p:nvPr>
        </p:nvSpPr>
        <p:spPr>
          <a:xfrm>
            <a:off x="2207661" y="5039449"/>
            <a:ext cx="5543550" cy="197490"/>
          </a:xfrm>
          <a:prstGeom prst="rect">
            <a:avLst/>
          </a:prstGeom>
          <a:ln algn="ctr"/>
        </p:spPr>
        <p:txBody>
          <a:bodyPr lIns="182880" anchor="t" anchorCtr="0">
            <a:spAutoFit/>
          </a:bodyPr>
          <a:lstStyle>
            <a:lvl1pPr marL="0" marR="0" indent="0" algn="l" defTabSz="914400" rtl="0" eaLnBrk="1" fontAlgn="base" latinLnBrk="0" hangingPunct="1">
              <a:lnSpc>
                <a:spcPct val="90000"/>
              </a:lnSpc>
              <a:spcBef>
                <a:spcPct val="0"/>
              </a:spcBef>
              <a:spcAft>
                <a:spcPts val="800"/>
              </a:spcAft>
              <a:buClrTx/>
              <a:buSzTx/>
              <a:buFontTx/>
              <a:buNone/>
              <a:tabLst/>
              <a:defRPr sz="1400" b="0" i="0" baseline="0">
                <a:solidFill>
                  <a:schemeClr val="bg1">
                    <a:lumMod val="75000"/>
                  </a:schemeClr>
                </a:solidFill>
              </a:defRPr>
            </a:lvl1pPr>
          </a:lstStyle>
          <a:p>
            <a:pPr lvl="0"/>
            <a:r>
              <a:rPr lang="en-US" dirty="0" smtClean="0"/>
              <a:t>Master Subtitle Style | August 12, 2012</a:t>
            </a:r>
          </a:p>
        </p:txBody>
      </p:sp>
      <p:sp>
        <p:nvSpPr>
          <p:cNvPr id="15" name="Rectangle 14"/>
          <p:cNvSpPr/>
          <p:nvPr/>
        </p:nvSpPr>
        <p:spPr>
          <a:xfrm>
            <a:off x="2155152" y="4553046"/>
            <a:ext cx="123421" cy="680893"/>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098590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Divider Slide - Only Title">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stretch>
            <a:fillRect/>
          </a:stretch>
        </p:blipFill>
        <p:spPr>
          <a:xfrm>
            <a:off x="-134376" y="-104588"/>
            <a:ext cx="9417750" cy="7067176"/>
          </a:xfrm>
          <a:prstGeom prst="rect">
            <a:avLst/>
          </a:prstGeom>
        </p:spPr>
      </p:pic>
      <p:sp>
        <p:nvSpPr>
          <p:cNvPr id="13" name="Rectangle 2"/>
          <p:cNvSpPr>
            <a:spLocks noGrp="1" noChangeArrowheads="1"/>
          </p:cNvSpPr>
          <p:nvPr>
            <p:ph type="ctrTitle"/>
          </p:nvPr>
        </p:nvSpPr>
        <p:spPr>
          <a:xfrm>
            <a:off x="2217225" y="4522243"/>
            <a:ext cx="5542207" cy="385680"/>
          </a:xfrm>
        </p:spPr>
        <p:txBody>
          <a:bodyPr lIns="182880" anchor="t" anchorCtr="0"/>
          <a:lstStyle>
            <a:lvl1pPr algn="l">
              <a:defRPr sz="2400" b="0" i="0" cap="none">
                <a:solidFill>
                  <a:schemeClr val="bg1"/>
                </a:solidFill>
              </a:defRPr>
            </a:lvl1pPr>
          </a:lstStyle>
          <a:p>
            <a:r>
              <a:rPr lang="en-US" smtClean="0"/>
              <a:t>Click to edit Master title style</a:t>
            </a:r>
            <a:endParaRPr lang="en-US" dirty="0"/>
          </a:p>
        </p:txBody>
      </p:sp>
      <p:sp>
        <p:nvSpPr>
          <p:cNvPr id="8" name="Rectangle 7"/>
          <p:cNvSpPr/>
          <p:nvPr/>
        </p:nvSpPr>
        <p:spPr>
          <a:xfrm>
            <a:off x="2155152" y="4553046"/>
            <a:ext cx="123421" cy="373069"/>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5637074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asic Content Slide Title only">
    <p:spTree>
      <p:nvGrpSpPr>
        <p:cNvPr id="1" name=""/>
        <p:cNvGrpSpPr/>
        <p:nvPr/>
      </p:nvGrpSpPr>
      <p:grpSpPr>
        <a:xfrm>
          <a:off x="0" y="0"/>
          <a:ext cx="0" cy="0"/>
          <a:chOff x="0" y="0"/>
          <a:chExt cx="0" cy="0"/>
        </a:xfrm>
      </p:grpSpPr>
      <p:sp>
        <p:nvSpPr>
          <p:cNvPr id="8" name="Title 1"/>
          <p:cNvSpPr>
            <a:spLocks noGrp="1"/>
          </p:cNvSpPr>
          <p:nvPr>
            <p:ph type="title"/>
          </p:nvPr>
        </p:nvSpPr>
        <p:spPr>
          <a:xfrm>
            <a:off x="474663" y="439755"/>
            <a:ext cx="8099425" cy="362415"/>
          </a:xfrm>
        </p:spPr>
        <p:txBody>
          <a:bodyPr/>
          <a:lstStyle>
            <a:lvl1pPr>
              <a:defRPr>
                <a:solidFill>
                  <a:srgbClr val="003E74"/>
                </a:solidFill>
              </a:defRPr>
            </a:lvl1pPr>
          </a:lstStyle>
          <a:p>
            <a:r>
              <a:rPr lang="en-US" dirty="0" smtClean="0"/>
              <a:t>Click to edit Master title style</a:t>
            </a:r>
            <a:endParaRPr lang="en-US" dirty="0"/>
          </a:p>
        </p:txBody>
      </p:sp>
      <p:sp>
        <p:nvSpPr>
          <p:cNvPr id="14" name="Text Placeholder 1"/>
          <p:cNvSpPr>
            <a:spLocks noGrp="1"/>
          </p:cNvSpPr>
          <p:nvPr>
            <p:ph idx="1"/>
          </p:nvPr>
        </p:nvSpPr>
        <p:spPr>
          <a:xfrm>
            <a:off x="457200" y="1600200"/>
            <a:ext cx="8229600" cy="4525963"/>
          </a:xfrm>
          <a:prstGeom prst="rect">
            <a:avLst/>
          </a:prstGeom>
        </p:spPr>
        <p:txBody>
          <a:bodyPr vert="horz" lIns="0" tIns="45720" rIns="0" bIns="45720" rtlCol="0">
            <a:noAutofit/>
          </a:bodyPr>
          <a:lstStyle>
            <a:lvl1pPr>
              <a:lnSpc>
                <a:spcPct val="100000"/>
              </a:lnSpc>
              <a:spcAft>
                <a:spcPts val="600"/>
              </a:spcAft>
              <a:defRPr sz="1400">
                <a:solidFill>
                  <a:srgbClr val="4F4F4F"/>
                </a:solidFill>
              </a:defRPr>
            </a:lvl1pPr>
            <a:lvl2pPr>
              <a:lnSpc>
                <a:spcPct val="100000"/>
              </a:lnSpc>
              <a:spcAft>
                <a:spcPts val="600"/>
              </a:spcAft>
              <a:defRPr sz="1400">
                <a:solidFill>
                  <a:srgbClr val="4F4F4F"/>
                </a:solidFill>
              </a:defRPr>
            </a:lvl2pPr>
            <a:lvl3pPr>
              <a:lnSpc>
                <a:spcPct val="100000"/>
              </a:lnSpc>
              <a:defRPr sz="1400">
                <a:solidFill>
                  <a:srgbClr val="4F4F4F"/>
                </a:solidFill>
              </a:defRPr>
            </a:lvl3pPr>
            <a:lvl4pPr>
              <a:lnSpc>
                <a:spcPct val="100000"/>
              </a:lnSpc>
              <a:defRPr sz="1200">
                <a:solidFill>
                  <a:srgbClr val="4F4F4F"/>
                </a:solidFill>
              </a:defRPr>
            </a:lvl4pPr>
            <a:lvl5pPr>
              <a:lnSpc>
                <a:spcPct val="100000"/>
              </a:lnSpc>
              <a:defRPr sz="1200">
                <a:solidFill>
                  <a:srgbClr val="4F4F4F"/>
                </a:solidFill>
              </a:defRPr>
            </a:lvl5pPr>
          </a:lstStyle>
          <a:p>
            <a:pPr lvl="0"/>
            <a:r>
              <a:rPr lang="en-US" dirty="0" smtClean="0"/>
              <a:t>First level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r>
              <a:rPr lang="en-US" dirty="0" smtClean="0"/>
              <a:t>First level text</a:t>
            </a:r>
          </a:p>
        </p:txBody>
      </p:sp>
    </p:spTree>
    <p:extLst>
      <p:ext uri="{BB962C8B-B14F-4D97-AF65-F5344CB8AC3E}">
        <p14:creationId xmlns:p14="http://schemas.microsoft.com/office/powerpoint/2010/main" xmlns="" val="25840112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p:cSld name="1_Closing slide">
    <p:spTree>
      <p:nvGrpSpPr>
        <p:cNvPr id="1" name=""/>
        <p:cNvGrpSpPr/>
        <p:nvPr/>
      </p:nvGrpSpPr>
      <p:grpSpPr>
        <a:xfrm>
          <a:off x="0" y="0"/>
          <a:ext cx="0" cy="0"/>
          <a:chOff x="0" y="0"/>
          <a:chExt cx="0" cy="0"/>
        </a:xfrm>
      </p:grpSpPr>
      <p:pic>
        <p:nvPicPr>
          <p:cNvPr id="6" name="Picture 5" descr="Untitled-1-04.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11760"/>
            <a:ext cx="9416526" cy="7081520"/>
          </a:xfrm>
          <a:prstGeom prst="rect">
            <a:avLst/>
          </a:prstGeom>
        </p:spPr>
      </p:pic>
      <p:pic>
        <p:nvPicPr>
          <p:cNvPr id="9" name="Picture 8" descr="image.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14961" y="277982"/>
            <a:ext cx="4258990" cy="829458"/>
          </a:xfrm>
          <a:prstGeom prst="rect">
            <a:avLst/>
          </a:prstGeom>
        </p:spPr>
      </p:pic>
      <p:sp>
        <p:nvSpPr>
          <p:cNvPr id="10" name="Rectangle 9"/>
          <p:cNvSpPr/>
          <p:nvPr/>
        </p:nvSpPr>
        <p:spPr>
          <a:xfrm>
            <a:off x="8584980" y="3856360"/>
            <a:ext cx="121698" cy="1802318"/>
          </a:xfrm>
          <a:prstGeom prst="rect">
            <a:avLst/>
          </a:prstGeom>
          <a:solidFill>
            <a:schemeClr val="tx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sz="quarter" idx="10" hasCustomPrompt="1"/>
          </p:nvPr>
        </p:nvSpPr>
        <p:spPr>
          <a:xfrm>
            <a:off x="2873376" y="3701598"/>
            <a:ext cx="5573713" cy="2176688"/>
          </a:xfrm>
        </p:spPr>
        <p:txBody>
          <a:bodyPr/>
          <a:lstStyle>
            <a:lvl1pPr marL="0" indent="0" algn="r">
              <a:lnSpc>
                <a:spcPct val="150000"/>
              </a:lnSpc>
              <a:buFontTx/>
              <a:buNone/>
              <a:defRPr sz="1800">
                <a:solidFill>
                  <a:srgbClr val="919195"/>
                </a:solidFill>
              </a:defRPr>
            </a:lvl1pPr>
            <a:lvl2pPr marL="174625" indent="0" algn="r">
              <a:lnSpc>
                <a:spcPct val="150000"/>
              </a:lnSpc>
              <a:buFontTx/>
              <a:buNone/>
              <a:defRPr sz="1400">
                <a:solidFill>
                  <a:srgbClr val="4F4F4F"/>
                </a:solidFill>
              </a:defRPr>
            </a:lvl2pPr>
            <a:lvl3pPr marL="347662" indent="0" algn="r">
              <a:lnSpc>
                <a:spcPct val="150000"/>
              </a:lnSpc>
              <a:buFontTx/>
              <a:buNone/>
              <a:defRPr sz="1400">
                <a:solidFill>
                  <a:srgbClr val="4F4F4F"/>
                </a:solidFill>
              </a:defRPr>
            </a:lvl3pPr>
            <a:lvl4pPr marL="571500" indent="0" algn="r">
              <a:lnSpc>
                <a:spcPct val="150000"/>
              </a:lnSpc>
              <a:buFontTx/>
              <a:buNone/>
              <a:defRPr sz="1400">
                <a:solidFill>
                  <a:srgbClr val="4F4F4F"/>
                </a:solidFill>
              </a:defRPr>
            </a:lvl4pPr>
            <a:lvl5pPr marL="798512" indent="0" algn="r">
              <a:lnSpc>
                <a:spcPct val="150000"/>
              </a:lnSpc>
              <a:buFontTx/>
              <a:buNone/>
              <a:defRPr sz="1400" baseline="0">
                <a:solidFill>
                  <a:srgbClr val="4F4F4F"/>
                </a:solidFill>
              </a:defRPr>
            </a:lvl5pPr>
          </a:lstStyle>
          <a:p>
            <a:pPr lvl="0"/>
            <a:r>
              <a:rPr lang="en-US" dirty="0" smtClean="0"/>
              <a:t>Name of Presenter</a:t>
            </a:r>
          </a:p>
          <a:p>
            <a:pPr lvl="1"/>
            <a:r>
              <a:rPr lang="en-US" dirty="0" smtClean="0"/>
              <a:t>Title</a:t>
            </a:r>
          </a:p>
          <a:p>
            <a:pPr lvl="2"/>
            <a:r>
              <a:rPr lang="en-US" dirty="0" smtClean="0"/>
              <a:t>Phone number</a:t>
            </a:r>
          </a:p>
          <a:p>
            <a:pPr lvl="3"/>
            <a:r>
              <a:rPr lang="en-US" dirty="0" smtClean="0"/>
              <a:t>Email address</a:t>
            </a:r>
          </a:p>
          <a:p>
            <a:pPr lvl="4"/>
            <a:r>
              <a:rPr lang="en-US" dirty="0" smtClean="0"/>
              <a:t>Web address</a:t>
            </a:r>
            <a:endParaRPr lang="en-US" dirty="0"/>
          </a:p>
        </p:txBody>
      </p:sp>
    </p:spTree>
    <p:extLst>
      <p:ext uri="{BB962C8B-B14F-4D97-AF65-F5344CB8AC3E}">
        <p14:creationId xmlns:p14="http://schemas.microsoft.com/office/powerpoint/2010/main" xmlns="" val="139147057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cSld name="Technical Case Study">
    <p:spTree>
      <p:nvGrpSpPr>
        <p:cNvPr id="1" name=""/>
        <p:cNvGrpSpPr/>
        <p:nvPr/>
      </p:nvGrpSpPr>
      <p:grpSpPr>
        <a:xfrm>
          <a:off x="0" y="0"/>
          <a:ext cx="0" cy="0"/>
          <a:chOff x="0" y="0"/>
          <a:chExt cx="0" cy="0"/>
        </a:xfrm>
      </p:grpSpPr>
      <p:sp>
        <p:nvSpPr>
          <p:cNvPr id="15" name="Rectangle 14"/>
          <p:cNvSpPr>
            <a:spLocks noChangeArrowheads="1"/>
          </p:cNvSpPr>
          <p:nvPr/>
        </p:nvSpPr>
        <p:spPr bwMode="auto">
          <a:xfrm>
            <a:off x="267286" y="635305"/>
            <a:ext cx="4839286" cy="2544624"/>
          </a:xfrm>
          <a:prstGeom prst="rect">
            <a:avLst/>
          </a:prstGeom>
          <a:gradFill rotWithShape="1">
            <a:gsLst>
              <a:gs pos="0">
                <a:schemeClr val="bg1"/>
              </a:gs>
              <a:gs pos="100000">
                <a:srgbClr val="CED9E4"/>
              </a:gs>
            </a:gsLst>
            <a:lin ang="5400000" scaled="1"/>
          </a:gradFill>
          <a:ln w="9525" algn="ctr">
            <a:noFill/>
            <a:miter lim="800000"/>
            <a:headEnd/>
            <a:tailEnd/>
          </a:ln>
        </p:spPr>
        <p:txBody>
          <a:bodyPr wrap="none" anchor="ctr"/>
          <a:lstStyle/>
          <a:p>
            <a:endParaRPr lang="en-US" sz="1000" smtClean="0">
              <a:solidFill>
                <a:srgbClr val="00417B"/>
              </a:solidFill>
            </a:endParaRPr>
          </a:p>
        </p:txBody>
      </p:sp>
      <p:sp>
        <p:nvSpPr>
          <p:cNvPr id="2" name="Title 1"/>
          <p:cNvSpPr>
            <a:spLocks noGrp="1"/>
          </p:cNvSpPr>
          <p:nvPr>
            <p:ph type="title"/>
          </p:nvPr>
        </p:nvSpPr>
        <p:spPr/>
        <p:txBody>
          <a:bodyPr/>
          <a:lstStyle>
            <a:lvl1pPr>
              <a:lnSpc>
                <a:spcPct val="100000"/>
              </a:lnSpc>
              <a:defRPr/>
            </a:lvl1pPr>
          </a:lstStyle>
          <a:p>
            <a:r>
              <a:rPr lang="en-US" smtClean="0"/>
              <a:t>Click to edit Master title style</a:t>
            </a:r>
            <a:endParaRPr lang="en-US"/>
          </a:p>
        </p:txBody>
      </p:sp>
      <p:sp>
        <p:nvSpPr>
          <p:cNvPr id="3" name="Date Placeholder 2"/>
          <p:cNvSpPr>
            <a:spLocks noGrp="1"/>
          </p:cNvSpPr>
          <p:nvPr>
            <p:ph type="dt" sz="half" idx="10"/>
          </p:nvPr>
        </p:nvSpPr>
        <p:spPr>
          <a:xfrm>
            <a:off x="457200" y="6618288"/>
            <a:ext cx="2133600" cy="223837"/>
          </a:xfrm>
          <a:prstGeom prst="rect">
            <a:avLst/>
          </a:prstGeom>
        </p:spPr>
        <p:txBody>
          <a:bodyPr/>
          <a:lstStyle/>
          <a:p>
            <a:pPr>
              <a:defRPr/>
            </a:pPr>
            <a:endParaRPr lang="en-US"/>
          </a:p>
        </p:txBody>
      </p:sp>
      <p:sp>
        <p:nvSpPr>
          <p:cNvPr id="4" name="Footer Placeholder 3"/>
          <p:cNvSpPr>
            <a:spLocks noGrp="1"/>
          </p:cNvSpPr>
          <p:nvPr>
            <p:ph type="ftr" sz="quarter" idx="11"/>
          </p:nvPr>
        </p:nvSpPr>
        <p:spPr>
          <a:xfrm>
            <a:off x="3124200" y="6618288"/>
            <a:ext cx="2895600" cy="223837"/>
          </a:xfrm>
          <a:prstGeom prst="rect">
            <a:avLst/>
          </a:prstGeom>
        </p:spPr>
        <p:txBody>
          <a:bodyPr/>
          <a:lstStyle/>
          <a:p>
            <a:pPr>
              <a:defRPr/>
            </a:pPr>
            <a:endParaRPr lang="en-US"/>
          </a:p>
        </p:txBody>
      </p:sp>
      <p:sp>
        <p:nvSpPr>
          <p:cNvPr id="8" name="AutoShape 11"/>
          <p:cNvSpPr>
            <a:spLocks noChangeArrowheads="1"/>
          </p:cNvSpPr>
          <p:nvPr/>
        </p:nvSpPr>
        <p:spPr bwMode="auto">
          <a:xfrm>
            <a:off x="260350" y="257175"/>
            <a:ext cx="8631238" cy="6342063"/>
          </a:xfrm>
          <a:prstGeom prst="roundRect">
            <a:avLst>
              <a:gd name="adj" fmla="val 3556"/>
            </a:avLst>
          </a:prstGeom>
          <a:noFill/>
          <a:ln w="9525">
            <a:solidFill>
              <a:srgbClr val="99B1C9"/>
            </a:solidFill>
            <a:round/>
            <a:headEnd/>
            <a:tailEnd/>
          </a:ln>
        </p:spPr>
        <p:txBody>
          <a:bodyPr wrap="none" anchor="ctr"/>
          <a:lstStyle/>
          <a:p>
            <a:endParaRPr lang="en-US" sz="1000" smtClean="0">
              <a:solidFill>
                <a:srgbClr val="00417B"/>
              </a:solidFill>
            </a:endParaRPr>
          </a:p>
        </p:txBody>
      </p:sp>
      <p:sp>
        <p:nvSpPr>
          <p:cNvPr id="10" name="Line 18"/>
          <p:cNvSpPr>
            <a:spLocks noChangeShapeType="1"/>
          </p:cNvSpPr>
          <p:nvPr/>
        </p:nvSpPr>
        <p:spPr bwMode="auto">
          <a:xfrm>
            <a:off x="264624" y="3181618"/>
            <a:ext cx="4845259" cy="0"/>
          </a:xfrm>
          <a:prstGeom prst="line">
            <a:avLst/>
          </a:prstGeom>
          <a:noFill/>
          <a:ln w="9525">
            <a:solidFill>
              <a:schemeClr val="tx2"/>
            </a:solidFill>
            <a:round/>
            <a:headEnd/>
            <a:tailEnd/>
          </a:ln>
        </p:spPr>
        <p:txBody>
          <a:bodyPr/>
          <a:lstStyle/>
          <a:p>
            <a:endParaRPr lang="en-US" sz="1000" baseline="0" smtClean="0">
              <a:solidFill>
                <a:srgbClr val="00417B"/>
              </a:solidFill>
            </a:endParaRPr>
          </a:p>
        </p:txBody>
      </p:sp>
      <p:sp>
        <p:nvSpPr>
          <p:cNvPr id="11" name="Text Placeholder 10"/>
          <p:cNvSpPr>
            <a:spLocks noGrp="1"/>
          </p:cNvSpPr>
          <p:nvPr>
            <p:ph type="body" sz="quarter" idx="12"/>
          </p:nvPr>
        </p:nvSpPr>
        <p:spPr>
          <a:xfrm>
            <a:off x="496888" y="1142721"/>
            <a:ext cx="4276725" cy="403691"/>
          </a:xfrm>
        </p:spPr>
        <p:txBody>
          <a:bodyPr/>
          <a:lstStyle>
            <a:lvl1pPr>
              <a:lnSpc>
                <a:spcPct val="100000"/>
              </a:lnSpc>
              <a:buFont typeface="Arial" pitchFamily="34" charset="0"/>
              <a:buNone/>
              <a:defRPr sz="2000" b="1">
                <a:solidFill>
                  <a:schemeClr val="accent2"/>
                </a:solidFill>
              </a:defRPr>
            </a:lvl1pPr>
            <a:lvl2pPr marL="576263" indent="-342900">
              <a:defRPr/>
            </a:lvl2pPr>
          </a:lstStyle>
          <a:p>
            <a:pPr lvl="0"/>
            <a:r>
              <a:rPr lang="en-US" smtClean="0"/>
              <a:t>Click to edit Master text styles</a:t>
            </a:r>
          </a:p>
        </p:txBody>
      </p:sp>
      <p:sp>
        <p:nvSpPr>
          <p:cNvPr id="12" name="Text Placeholder 10"/>
          <p:cNvSpPr>
            <a:spLocks noGrp="1"/>
          </p:cNvSpPr>
          <p:nvPr>
            <p:ph type="body" sz="quarter" idx="13"/>
          </p:nvPr>
        </p:nvSpPr>
        <p:spPr>
          <a:xfrm>
            <a:off x="496888" y="1555378"/>
            <a:ext cx="4276725" cy="1389528"/>
          </a:xfrm>
        </p:spPr>
        <p:txBody>
          <a:bodyPr/>
          <a:lstStyle>
            <a:lvl1pPr marL="0" indent="1588">
              <a:lnSpc>
                <a:spcPct val="100000"/>
              </a:lnSpc>
              <a:buFont typeface="Arial" pitchFamily="34" charset="0"/>
              <a:buNone/>
              <a:defRPr sz="1600" b="0">
                <a:solidFill>
                  <a:schemeClr val="bg2"/>
                </a:solidFill>
              </a:defRPr>
            </a:lvl1pPr>
            <a:lvl2pPr marL="576263" indent="-342900">
              <a:defRPr/>
            </a:lvl2pPr>
          </a:lstStyle>
          <a:p>
            <a:pPr lvl="0"/>
            <a:r>
              <a:rPr lang="en-US" smtClean="0"/>
              <a:t>Click to edit Master text styles</a:t>
            </a:r>
          </a:p>
        </p:txBody>
      </p:sp>
      <p:sp>
        <p:nvSpPr>
          <p:cNvPr id="13" name="Text Placeholder 10"/>
          <p:cNvSpPr>
            <a:spLocks noGrp="1"/>
          </p:cNvSpPr>
          <p:nvPr>
            <p:ph type="body" sz="quarter" idx="14"/>
          </p:nvPr>
        </p:nvSpPr>
        <p:spPr>
          <a:xfrm>
            <a:off x="496888" y="3428999"/>
            <a:ext cx="4276725" cy="3012141"/>
          </a:xfrm>
        </p:spPr>
        <p:txBody>
          <a:bodyPr/>
          <a:lstStyle>
            <a:lvl1pPr marL="0" indent="1588">
              <a:lnSpc>
                <a:spcPct val="100000"/>
              </a:lnSpc>
              <a:buFont typeface="Arial" pitchFamily="34" charset="0"/>
              <a:buNone/>
              <a:defRPr sz="1200" b="0">
                <a:solidFill>
                  <a:schemeClr val="tx2">
                    <a:lumMod val="50000"/>
                  </a:schemeClr>
                </a:solidFill>
              </a:defRPr>
            </a:lvl1pPr>
            <a:lvl2pPr marL="576263" indent="-342900">
              <a:defRPr/>
            </a:lvl2pPr>
          </a:lstStyle>
          <a:p>
            <a:pPr lvl="0"/>
            <a:r>
              <a:rPr lang="en-US" smtClean="0"/>
              <a:t>Click to edit Master text styles</a:t>
            </a:r>
          </a:p>
        </p:txBody>
      </p:sp>
      <p:sp>
        <p:nvSpPr>
          <p:cNvPr id="16" name="Text Placeholder 10"/>
          <p:cNvSpPr>
            <a:spLocks noGrp="1"/>
          </p:cNvSpPr>
          <p:nvPr>
            <p:ph type="body" sz="quarter" idx="15"/>
          </p:nvPr>
        </p:nvSpPr>
        <p:spPr>
          <a:xfrm>
            <a:off x="5257800" y="1143000"/>
            <a:ext cx="3334871" cy="2837330"/>
          </a:xfrm>
        </p:spPr>
        <p:txBody>
          <a:bodyPr/>
          <a:lstStyle>
            <a:lvl1pPr marL="0" indent="1588">
              <a:lnSpc>
                <a:spcPct val="100000"/>
              </a:lnSpc>
              <a:buFont typeface="Arial" pitchFamily="34" charset="0"/>
              <a:buNone/>
              <a:defRPr sz="1200" b="0">
                <a:solidFill>
                  <a:schemeClr val="tx2">
                    <a:lumMod val="50000"/>
                  </a:schemeClr>
                </a:solidFill>
              </a:defRPr>
            </a:lvl1pPr>
            <a:lvl2pPr marL="576263" indent="-342900">
              <a:defRPr/>
            </a:lvl2pPr>
          </a:lstStyle>
          <a:p>
            <a:pPr lvl="0"/>
            <a:r>
              <a:rPr lang="en-US" smtClean="0"/>
              <a:t>Click to edit Master text styles</a:t>
            </a:r>
          </a:p>
        </p:txBody>
      </p:sp>
      <p:cxnSp>
        <p:nvCxnSpPr>
          <p:cNvPr id="18" name="Straight Connector 17"/>
          <p:cNvCxnSpPr/>
          <p:nvPr/>
        </p:nvCxnSpPr>
        <p:spPr>
          <a:xfrm rot="5400000">
            <a:off x="2319617" y="3812241"/>
            <a:ext cx="558053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83714432"/>
      </p:ext>
    </p:extLst>
  </p:cSld>
  <p:clrMapOvr>
    <a:masterClrMapping/>
  </p:clrMapOvr>
  <p:transition/>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userDrawn="1">
  <p:cSld name="Closing slide">
    <p:spTree>
      <p:nvGrpSpPr>
        <p:cNvPr id="1" name=""/>
        <p:cNvGrpSpPr/>
        <p:nvPr/>
      </p:nvGrpSpPr>
      <p:grpSpPr>
        <a:xfrm>
          <a:off x="0" y="0"/>
          <a:ext cx="0" cy="0"/>
          <a:chOff x="0" y="0"/>
          <a:chExt cx="0" cy="0"/>
        </a:xfrm>
      </p:grpSpPr>
      <p:pic>
        <p:nvPicPr>
          <p:cNvPr id="4" name="Picture 3" descr="Untitled-1-04.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38451" y="-111760"/>
            <a:ext cx="9416526" cy="7081520"/>
          </a:xfrm>
          <a:prstGeom prst="rect">
            <a:avLst/>
          </a:prstGeom>
        </p:spPr>
      </p:pic>
      <p:sp>
        <p:nvSpPr>
          <p:cNvPr id="3074" name="Rectangle 2"/>
          <p:cNvSpPr>
            <a:spLocks noGrp="1" noChangeArrowheads="1"/>
          </p:cNvSpPr>
          <p:nvPr>
            <p:ph type="ctrTitle" hasCustomPrompt="1"/>
          </p:nvPr>
        </p:nvSpPr>
        <p:spPr>
          <a:xfrm>
            <a:off x="2913911" y="3767500"/>
            <a:ext cx="5542207" cy="385680"/>
          </a:xfrm>
        </p:spPr>
        <p:txBody>
          <a:bodyPr lIns="182880" anchor="t" anchorCtr="0"/>
          <a:lstStyle>
            <a:lvl1pPr algn="r">
              <a:defRPr sz="2400" b="0" i="0" cap="none">
                <a:solidFill>
                  <a:srgbClr val="4F4F4F"/>
                </a:solidFill>
              </a:defRPr>
            </a:lvl1pPr>
          </a:lstStyle>
          <a:p>
            <a:r>
              <a:rPr lang="en-US" dirty="0" smtClean="0"/>
              <a:t>Name of Presenter</a:t>
            </a:r>
            <a:endParaRPr lang="en-US" dirty="0"/>
          </a:p>
        </p:txBody>
      </p:sp>
      <p:sp>
        <p:nvSpPr>
          <p:cNvPr id="3075" name="Rectangle 3"/>
          <p:cNvSpPr>
            <a:spLocks noGrp="1" noChangeArrowheads="1"/>
          </p:cNvSpPr>
          <p:nvPr>
            <p:ph type="subTitle" idx="1" hasCustomPrompt="1"/>
          </p:nvPr>
        </p:nvSpPr>
        <p:spPr>
          <a:xfrm>
            <a:off x="2875319" y="4152626"/>
            <a:ext cx="5543550" cy="984885"/>
          </a:xfrm>
          <a:prstGeom prst="rect">
            <a:avLst/>
          </a:prstGeom>
          <a:ln algn="ctr"/>
        </p:spPr>
        <p:txBody>
          <a:bodyPr lIns="182880" anchor="t" anchorCtr="0">
            <a:spAutoFit/>
          </a:bodyPr>
          <a:lstStyle>
            <a:lvl1pPr marL="0" marR="0" indent="0" algn="r" defTabSz="914400" rtl="0" eaLnBrk="1" fontAlgn="base" latinLnBrk="0" hangingPunct="1">
              <a:lnSpc>
                <a:spcPct val="100000"/>
              </a:lnSpc>
              <a:spcBef>
                <a:spcPct val="0"/>
              </a:spcBef>
              <a:spcAft>
                <a:spcPts val="1200"/>
              </a:spcAft>
              <a:buClrTx/>
              <a:buSzTx/>
              <a:buFontTx/>
              <a:buNone/>
              <a:tabLst/>
              <a:defRPr sz="1600" b="0" i="0" baseline="0">
                <a:solidFill>
                  <a:srgbClr val="4F4F4F"/>
                </a:solidFill>
              </a:defRPr>
            </a:lvl1pPr>
          </a:lstStyle>
          <a:p>
            <a:pPr lvl="0"/>
            <a:r>
              <a:rPr lang="en-US" dirty="0" smtClean="0"/>
              <a:t>Title</a:t>
            </a:r>
            <a:br>
              <a:rPr lang="en-US" dirty="0" smtClean="0"/>
            </a:br>
            <a:r>
              <a:rPr lang="en-US" dirty="0" smtClean="0"/>
              <a:t>Contact information</a:t>
            </a:r>
          </a:p>
          <a:p>
            <a:pPr lvl="0"/>
            <a:endParaRPr lang="en-US" dirty="0" smtClean="0"/>
          </a:p>
        </p:txBody>
      </p:sp>
      <p:sp>
        <p:nvSpPr>
          <p:cNvPr id="10" name="Rectangle 9"/>
          <p:cNvSpPr/>
          <p:nvPr userDrawn="1"/>
        </p:nvSpPr>
        <p:spPr>
          <a:xfrm>
            <a:off x="8584979" y="3856359"/>
            <a:ext cx="116109" cy="1820541"/>
          </a:xfrm>
          <a:prstGeom prst="rect">
            <a:avLst/>
          </a:prstGeom>
          <a:solidFill>
            <a:schemeClr val="tx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descr="image.pn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14961" y="277982"/>
            <a:ext cx="4258990" cy="829458"/>
          </a:xfrm>
          <a:prstGeom prst="rect">
            <a:avLst/>
          </a:prstGeom>
        </p:spPr>
      </p:pic>
    </p:spTree>
    <p:extLst>
      <p:ext uri="{BB962C8B-B14F-4D97-AF65-F5344CB8AC3E}">
        <p14:creationId xmlns:p14="http://schemas.microsoft.com/office/powerpoint/2010/main" xmlns="" val="20309805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hart &amp; Text">
    <p:spTree>
      <p:nvGrpSpPr>
        <p:cNvPr id="1" name=""/>
        <p:cNvGrpSpPr/>
        <p:nvPr/>
      </p:nvGrpSpPr>
      <p:grpSpPr>
        <a:xfrm>
          <a:off x="0" y="0"/>
          <a:ext cx="0" cy="0"/>
          <a:chOff x="0" y="0"/>
          <a:chExt cx="0" cy="0"/>
        </a:xfrm>
      </p:grpSpPr>
      <p:sp>
        <p:nvSpPr>
          <p:cNvPr id="8" name="Title 1"/>
          <p:cNvSpPr>
            <a:spLocks noGrp="1"/>
          </p:cNvSpPr>
          <p:nvPr>
            <p:ph type="title"/>
          </p:nvPr>
        </p:nvSpPr>
        <p:spPr>
          <a:xfrm>
            <a:off x="474663" y="441088"/>
            <a:ext cx="8099425" cy="391468"/>
          </a:xfrm>
        </p:spPr>
        <p:txBody>
          <a:bodyPr/>
          <a:lstStyle/>
          <a:p>
            <a:r>
              <a:rPr lang="en-US" smtClean="0"/>
              <a:t>Click to edit Master title style</a:t>
            </a:r>
            <a:endParaRPr lang="en-US" dirty="0"/>
          </a:p>
        </p:txBody>
      </p:sp>
      <p:sp>
        <p:nvSpPr>
          <p:cNvPr id="12" name="Chart Placeholder 11"/>
          <p:cNvSpPr>
            <a:spLocks noGrp="1"/>
          </p:cNvSpPr>
          <p:nvPr>
            <p:ph type="chart" sz="quarter" idx="14"/>
          </p:nvPr>
        </p:nvSpPr>
        <p:spPr>
          <a:xfrm>
            <a:off x="490538" y="1560284"/>
            <a:ext cx="4081462" cy="4558447"/>
          </a:xfrm>
          <a:prstGeom prst="rect">
            <a:avLst/>
          </a:prstGeom>
        </p:spPr>
        <p:txBody>
          <a:bodyPr>
            <a:normAutofit/>
          </a:bodyPr>
          <a:lstStyle>
            <a:lvl1pPr>
              <a:buFont typeface="Arial" pitchFamily="34" charset="0"/>
              <a:buNone/>
              <a:defRPr sz="1600"/>
            </a:lvl1pPr>
          </a:lstStyle>
          <a:p>
            <a:r>
              <a:rPr lang="en-US" smtClean="0"/>
              <a:t>Click icon to add chart</a:t>
            </a:r>
            <a:endParaRPr lang="en-US" dirty="0"/>
          </a:p>
        </p:txBody>
      </p:sp>
      <p:cxnSp>
        <p:nvCxnSpPr>
          <p:cNvPr id="7" name="Straight Connector 6"/>
          <p:cNvCxnSpPr/>
          <p:nvPr/>
        </p:nvCxnSpPr>
        <p:spPr>
          <a:xfrm>
            <a:off x="4723243" y="1417391"/>
            <a:ext cx="43109" cy="4885509"/>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6" name="Text Placeholder 5"/>
          <p:cNvSpPr>
            <a:spLocks noGrp="1"/>
          </p:cNvSpPr>
          <p:nvPr>
            <p:ph type="body" sz="quarter" idx="15"/>
          </p:nvPr>
        </p:nvSpPr>
        <p:spPr>
          <a:xfrm>
            <a:off x="4924777" y="1566862"/>
            <a:ext cx="3697111" cy="4585581"/>
          </a:xfrm>
          <a:prstGeom prst="rect">
            <a:avLst/>
          </a:prstGeom>
        </p:spPr>
        <p:txBody>
          <a:bodyPr/>
          <a:lstStyle>
            <a:lvl1pPr marL="174625" indent="-174625">
              <a:lnSpc>
                <a:spcPct val="100000"/>
              </a:lnSpc>
              <a:buFont typeface="Arial" pitchFamily="34" charset="0"/>
              <a:buChar char="•"/>
              <a:defRPr sz="1400" b="1">
                <a:solidFill>
                  <a:srgbClr val="919195"/>
                </a:solidFill>
              </a:defRPr>
            </a:lvl1pPr>
            <a:lvl2pPr marL="347663" indent="-173038">
              <a:lnSpc>
                <a:spcPct val="100000"/>
              </a:lnSpc>
              <a:spcAft>
                <a:spcPts val="600"/>
              </a:spcAft>
              <a:buFont typeface="Arial" pitchFamily="34" charset="0"/>
              <a:buChar char="•"/>
              <a:defRPr sz="1400">
                <a:solidFill>
                  <a:srgbClr val="4F4F4F"/>
                </a:solidFill>
              </a:defRPr>
            </a:lvl2pPr>
            <a:lvl3pPr marL="508000" indent="-160338">
              <a:lnSpc>
                <a:spcPct val="100000"/>
              </a:lnSpc>
              <a:spcAft>
                <a:spcPts val="400"/>
              </a:spcAft>
              <a:buFont typeface="Arial" pitchFamily="34" charset="0"/>
              <a:buChar char="•"/>
              <a:defRPr sz="1200">
                <a:solidFill>
                  <a:srgbClr val="4F4F4F"/>
                </a:solidFill>
              </a:defRPr>
            </a:lvl3pPr>
            <a:lvl4pPr marL="682625" indent="-174625">
              <a:lnSpc>
                <a:spcPct val="100000"/>
              </a:lnSpc>
              <a:spcAft>
                <a:spcPts val="400"/>
              </a:spcAft>
              <a:buFont typeface="Arial" pitchFamily="34" charset="0"/>
              <a:buChar char="•"/>
              <a:defRPr sz="1200">
                <a:solidFill>
                  <a:srgbClr val="4F4F4F"/>
                </a:solidFill>
              </a:defRPr>
            </a:lvl4pPr>
            <a:lvl5pPr marL="855663" indent="-173038">
              <a:lnSpc>
                <a:spcPct val="100000"/>
              </a:lnSpc>
              <a:spcAft>
                <a:spcPts val="400"/>
              </a:spcAft>
              <a:buFont typeface="Arial" pitchFamily="34" charset="0"/>
              <a:buChar char="•"/>
              <a:defRPr sz="1200">
                <a:solidFill>
                  <a:srgbClr val="4F4F4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Text Placeholder 18"/>
          <p:cNvSpPr>
            <a:spLocks noGrp="1"/>
          </p:cNvSpPr>
          <p:nvPr>
            <p:ph type="body" sz="quarter" idx="16"/>
          </p:nvPr>
        </p:nvSpPr>
        <p:spPr>
          <a:xfrm>
            <a:off x="493776" y="822960"/>
            <a:ext cx="8101584" cy="466344"/>
          </a:xfrm>
        </p:spPr>
        <p:txBody>
          <a:bodyPr/>
          <a:lstStyle>
            <a:lvl1pPr marL="0" indent="0">
              <a:buFontTx/>
              <a:buNone/>
              <a:defRPr sz="1600" baseline="0">
                <a:latin typeface="+mj-lt"/>
              </a:defRPr>
            </a:lvl1pPr>
            <a:lvl2pPr>
              <a:defRPr baseline="0">
                <a:latin typeface="+mj-lt"/>
              </a:defRPr>
            </a:lvl2pPr>
            <a:lvl3pPr>
              <a:defRPr baseline="0">
                <a:latin typeface="+mj-lt"/>
              </a:defRPr>
            </a:lvl3pPr>
            <a:lvl4pPr>
              <a:defRPr baseline="0">
                <a:latin typeface="+mj-lt"/>
              </a:defRPr>
            </a:lvl4pPr>
            <a:lvl5pPr>
              <a:defRPr baseline="0">
                <a:latin typeface="+mj-lt"/>
              </a:defRPr>
            </a:lvl5pPr>
          </a:lstStyle>
          <a:p>
            <a:pPr lvl="0"/>
            <a:r>
              <a:rPr lang="en-US" dirty="0" smtClean="0"/>
              <a:t>Click to edit Master text styles</a:t>
            </a:r>
          </a:p>
        </p:txBody>
      </p:sp>
    </p:spTree>
    <p:extLst>
      <p:ext uri="{BB962C8B-B14F-4D97-AF65-F5344CB8AC3E}">
        <p14:creationId xmlns:p14="http://schemas.microsoft.com/office/powerpoint/2010/main" xmlns="" val="18885383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icture &amp; Text">
    <p:spTree>
      <p:nvGrpSpPr>
        <p:cNvPr id="1" name=""/>
        <p:cNvGrpSpPr/>
        <p:nvPr/>
      </p:nvGrpSpPr>
      <p:grpSpPr>
        <a:xfrm>
          <a:off x="0" y="0"/>
          <a:ext cx="0" cy="0"/>
          <a:chOff x="0" y="0"/>
          <a:chExt cx="0" cy="0"/>
        </a:xfrm>
      </p:grpSpPr>
      <p:sp>
        <p:nvSpPr>
          <p:cNvPr id="8" name="Title 1"/>
          <p:cNvSpPr>
            <a:spLocks noGrp="1"/>
          </p:cNvSpPr>
          <p:nvPr>
            <p:ph type="title"/>
          </p:nvPr>
        </p:nvSpPr>
        <p:spPr>
          <a:xfrm>
            <a:off x="474663" y="441088"/>
            <a:ext cx="8099425" cy="391468"/>
          </a:xfrm>
        </p:spPr>
        <p:txBody>
          <a:bodyPr/>
          <a:lstStyle/>
          <a:p>
            <a:r>
              <a:rPr lang="en-US" smtClean="0"/>
              <a:t>Click to edit Master title style</a:t>
            </a:r>
            <a:endParaRPr lang="en-US" dirty="0"/>
          </a:p>
        </p:txBody>
      </p:sp>
      <p:sp>
        <p:nvSpPr>
          <p:cNvPr id="10" name="Text Placeholder 11"/>
          <p:cNvSpPr>
            <a:spLocks noGrp="1"/>
          </p:cNvSpPr>
          <p:nvPr>
            <p:ph type="body" sz="quarter" idx="13"/>
          </p:nvPr>
        </p:nvSpPr>
        <p:spPr>
          <a:xfrm>
            <a:off x="493776" y="866502"/>
            <a:ext cx="8104894" cy="460687"/>
          </a:xfrm>
          <a:prstGeom prst="rect">
            <a:avLst/>
          </a:prstGeom>
        </p:spPr>
        <p:txBody>
          <a:bodyPr lIns="0" tIns="0" rIns="0" bIns="0">
            <a:normAutofit/>
          </a:bodyPr>
          <a:lstStyle>
            <a:lvl1pPr marL="6350" indent="-6350">
              <a:lnSpc>
                <a:spcPct val="100000"/>
              </a:lnSpc>
              <a:spcBef>
                <a:spcPts val="0"/>
              </a:spcBef>
              <a:buFont typeface="Arial" pitchFamily="34" charset="0"/>
              <a:buNone/>
              <a:defRPr lang="en-US" sz="1600" b="0" i="0" kern="1200" dirty="0" smtClean="0">
                <a:solidFill>
                  <a:srgbClr val="6C6C6C"/>
                </a:solidFill>
                <a:latin typeface="Arial" pitchFamily="34" charset="0"/>
                <a:ea typeface="+mn-ea"/>
                <a:cs typeface="+mn-cs"/>
              </a:defRPr>
            </a:lvl1pPr>
            <a:lvl2pPr>
              <a:buNone/>
              <a:defRPr lang="en-US" sz="1600" kern="1200" dirty="0" smtClean="0">
                <a:solidFill>
                  <a:schemeClr val="accent1"/>
                </a:solidFill>
                <a:latin typeface="Arial" pitchFamily="34" charset="0"/>
                <a:ea typeface="+mn-ea"/>
                <a:cs typeface="+mn-cs"/>
              </a:defRPr>
            </a:lvl2pPr>
            <a:lvl3pPr>
              <a:buNone/>
              <a:defRPr lang="en-US" sz="1600" kern="1200" dirty="0" smtClean="0">
                <a:solidFill>
                  <a:schemeClr val="accent1"/>
                </a:solidFill>
                <a:latin typeface="Arial" pitchFamily="34" charset="0"/>
                <a:ea typeface="+mn-ea"/>
                <a:cs typeface="+mn-cs"/>
              </a:defRPr>
            </a:lvl3pPr>
            <a:lvl4pPr>
              <a:buNone/>
              <a:defRPr lang="en-US" sz="1600" kern="1200" dirty="0" smtClean="0">
                <a:solidFill>
                  <a:schemeClr val="accent1"/>
                </a:solidFill>
                <a:latin typeface="Arial" pitchFamily="34" charset="0"/>
                <a:ea typeface="+mn-ea"/>
                <a:cs typeface="+mn-cs"/>
              </a:defRPr>
            </a:lvl4pPr>
            <a:lvl5pPr>
              <a:buNone/>
              <a:defRPr lang="en-US" sz="1600" kern="1200" dirty="0" smtClean="0">
                <a:solidFill>
                  <a:schemeClr val="accent1"/>
                </a:solidFill>
                <a:latin typeface="Arial" pitchFamily="34" charset="0"/>
                <a:ea typeface="+mn-ea"/>
                <a:cs typeface="+mn-cs"/>
              </a:defRPr>
            </a:lvl5pPr>
          </a:lstStyle>
          <a:p>
            <a:pPr lvl="0"/>
            <a:r>
              <a:rPr lang="en-US" dirty="0" smtClean="0"/>
              <a:t>Click to edit Master text styles</a:t>
            </a:r>
          </a:p>
        </p:txBody>
      </p:sp>
      <p:cxnSp>
        <p:nvCxnSpPr>
          <p:cNvPr id="7" name="Straight Connector 6"/>
          <p:cNvCxnSpPr/>
          <p:nvPr/>
        </p:nvCxnSpPr>
        <p:spPr>
          <a:xfrm>
            <a:off x="4723243" y="1417391"/>
            <a:ext cx="43109" cy="4885509"/>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3" name="Picture Placeholder 2"/>
          <p:cNvSpPr>
            <a:spLocks noGrp="1"/>
          </p:cNvSpPr>
          <p:nvPr>
            <p:ph type="pic" sz="quarter" idx="16" hasCustomPrompt="1"/>
          </p:nvPr>
        </p:nvSpPr>
        <p:spPr>
          <a:xfrm>
            <a:off x="487363" y="1575118"/>
            <a:ext cx="4064000" cy="4592637"/>
          </a:xfrm>
        </p:spPr>
        <p:txBody>
          <a:bodyPr/>
          <a:lstStyle>
            <a:lvl1pPr marL="0" indent="0">
              <a:buNone/>
              <a:defRPr baseline="0"/>
            </a:lvl1pPr>
          </a:lstStyle>
          <a:p>
            <a:r>
              <a:rPr lang="en-US" dirty="0" smtClean="0"/>
              <a:t>Click to add picture</a:t>
            </a:r>
          </a:p>
          <a:p>
            <a:endParaRPr lang="en-US" dirty="0"/>
          </a:p>
        </p:txBody>
      </p:sp>
      <p:sp>
        <p:nvSpPr>
          <p:cNvPr id="15" name="Text Placeholder 5"/>
          <p:cNvSpPr>
            <a:spLocks noGrp="1"/>
          </p:cNvSpPr>
          <p:nvPr>
            <p:ph type="body" sz="quarter" idx="15"/>
          </p:nvPr>
        </p:nvSpPr>
        <p:spPr>
          <a:xfrm>
            <a:off x="4924777" y="1566862"/>
            <a:ext cx="3697111" cy="4585581"/>
          </a:xfrm>
          <a:prstGeom prst="rect">
            <a:avLst/>
          </a:prstGeom>
        </p:spPr>
        <p:txBody>
          <a:bodyPr/>
          <a:lstStyle>
            <a:lvl1pPr marL="174625" indent="-174625">
              <a:lnSpc>
                <a:spcPct val="100000"/>
              </a:lnSpc>
              <a:buFont typeface="Arial" pitchFamily="34" charset="0"/>
              <a:buChar char="•"/>
              <a:defRPr sz="1400" b="1">
                <a:solidFill>
                  <a:srgbClr val="919195"/>
                </a:solidFill>
              </a:defRPr>
            </a:lvl1pPr>
            <a:lvl2pPr marL="347663" indent="-173038">
              <a:lnSpc>
                <a:spcPct val="100000"/>
              </a:lnSpc>
              <a:spcAft>
                <a:spcPts val="600"/>
              </a:spcAft>
              <a:buFont typeface="Arial" pitchFamily="34" charset="0"/>
              <a:buChar char="•"/>
              <a:defRPr sz="1400">
                <a:solidFill>
                  <a:srgbClr val="4F4F4F"/>
                </a:solidFill>
              </a:defRPr>
            </a:lvl2pPr>
            <a:lvl3pPr marL="508000" indent="-160338">
              <a:lnSpc>
                <a:spcPct val="100000"/>
              </a:lnSpc>
              <a:spcAft>
                <a:spcPts val="400"/>
              </a:spcAft>
              <a:buFont typeface="Arial" pitchFamily="34" charset="0"/>
              <a:buChar char="•"/>
              <a:defRPr sz="1200">
                <a:solidFill>
                  <a:srgbClr val="4F4F4F"/>
                </a:solidFill>
              </a:defRPr>
            </a:lvl3pPr>
            <a:lvl4pPr marL="682625" indent="-174625">
              <a:lnSpc>
                <a:spcPct val="100000"/>
              </a:lnSpc>
              <a:spcAft>
                <a:spcPts val="400"/>
              </a:spcAft>
              <a:buFont typeface="Arial" pitchFamily="34" charset="0"/>
              <a:buChar char="•"/>
              <a:defRPr sz="1200">
                <a:solidFill>
                  <a:srgbClr val="4F4F4F"/>
                </a:solidFill>
              </a:defRPr>
            </a:lvl4pPr>
            <a:lvl5pPr marL="855663" indent="-173038">
              <a:lnSpc>
                <a:spcPct val="100000"/>
              </a:lnSpc>
              <a:spcAft>
                <a:spcPts val="400"/>
              </a:spcAft>
              <a:buFont typeface="Arial" pitchFamily="34" charset="0"/>
              <a:buChar char="•"/>
              <a:defRPr sz="1200">
                <a:solidFill>
                  <a:srgbClr val="4F4F4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020252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ull Bleed Pictur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63176" y="1564816"/>
            <a:ext cx="8130491" cy="4505136"/>
          </a:xfrm>
          <a:prstGeom prst="rect">
            <a:avLst/>
          </a:prstGeom>
        </p:spPr>
        <p:txBody>
          <a:bodyPr lIns="274320" tIns="274320"/>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8" name="Title 7"/>
          <p:cNvSpPr>
            <a:spLocks noGrp="1"/>
          </p:cNvSpPr>
          <p:nvPr>
            <p:ph type="title"/>
          </p:nvPr>
        </p:nvSpPr>
        <p:spPr>
          <a:xfrm>
            <a:off x="474663" y="441087"/>
            <a:ext cx="8099425" cy="391469"/>
          </a:xfrm>
        </p:spPr>
        <p:txBody>
          <a:bodyPr/>
          <a:lstStyle/>
          <a:p>
            <a:r>
              <a:rPr lang="en-US" smtClean="0"/>
              <a:t>Click to edit Master title style</a:t>
            </a:r>
            <a:endParaRPr lang="en-US" dirty="0"/>
          </a:p>
        </p:txBody>
      </p:sp>
      <p:sp>
        <p:nvSpPr>
          <p:cNvPr id="4" name="Text Placeholder 3"/>
          <p:cNvSpPr>
            <a:spLocks noGrp="1"/>
          </p:cNvSpPr>
          <p:nvPr>
            <p:ph type="body" sz="quarter" idx="10" hasCustomPrompt="1"/>
          </p:nvPr>
        </p:nvSpPr>
        <p:spPr>
          <a:xfrm>
            <a:off x="493776" y="822960"/>
            <a:ext cx="8101584" cy="466344"/>
          </a:xfrm>
        </p:spPr>
        <p:txBody>
          <a:bodyPr/>
          <a:lstStyle>
            <a:lvl1pPr marL="0" indent="0">
              <a:buFontTx/>
              <a:buNone/>
              <a:defRPr sz="1800" baseline="0">
                <a:solidFill>
                  <a:srgbClr val="4F4F4F"/>
                </a:solidFill>
                <a:latin typeface="+mj-lt"/>
              </a:defRPr>
            </a:lvl1pPr>
          </a:lstStyle>
          <a:p>
            <a:pPr lvl="0"/>
            <a:r>
              <a:rPr lang="en-US" dirty="0" smtClean="0"/>
              <a:t>Click</a:t>
            </a:r>
          </a:p>
        </p:txBody>
      </p:sp>
    </p:spTree>
    <p:extLst>
      <p:ext uri="{BB962C8B-B14F-4D97-AF65-F5344CB8AC3E}">
        <p14:creationId xmlns:p14="http://schemas.microsoft.com/office/powerpoint/2010/main" xmlns="" val="26747938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 subtitle only">
    <p:spTree>
      <p:nvGrpSpPr>
        <p:cNvPr id="1" name=""/>
        <p:cNvGrpSpPr/>
        <p:nvPr/>
      </p:nvGrpSpPr>
      <p:grpSpPr>
        <a:xfrm>
          <a:off x="0" y="0"/>
          <a:ext cx="0" cy="0"/>
          <a:chOff x="0" y="0"/>
          <a:chExt cx="0" cy="0"/>
        </a:xfrm>
      </p:grpSpPr>
      <p:sp>
        <p:nvSpPr>
          <p:cNvPr id="8" name="Title 7"/>
          <p:cNvSpPr>
            <a:spLocks noGrp="1"/>
          </p:cNvSpPr>
          <p:nvPr>
            <p:ph type="title"/>
          </p:nvPr>
        </p:nvSpPr>
        <p:spPr>
          <a:xfrm>
            <a:off x="474663" y="441087"/>
            <a:ext cx="8099425" cy="391469"/>
          </a:xfrm>
        </p:spPr>
        <p:txBody>
          <a:bodyPr/>
          <a:lstStyle/>
          <a:p>
            <a:r>
              <a:rPr lang="en-US" smtClean="0"/>
              <a:t>Click to edit Master title style</a:t>
            </a:r>
            <a:endParaRPr lang="en-US" dirty="0"/>
          </a:p>
        </p:txBody>
      </p:sp>
      <p:sp>
        <p:nvSpPr>
          <p:cNvPr id="4" name="Text Placeholder 3"/>
          <p:cNvSpPr>
            <a:spLocks noGrp="1"/>
          </p:cNvSpPr>
          <p:nvPr>
            <p:ph type="body" sz="quarter" idx="10" hasCustomPrompt="1"/>
          </p:nvPr>
        </p:nvSpPr>
        <p:spPr>
          <a:xfrm>
            <a:off x="493776" y="822960"/>
            <a:ext cx="8101584" cy="466344"/>
          </a:xfrm>
        </p:spPr>
        <p:txBody>
          <a:bodyPr/>
          <a:lstStyle>
            <a:lvl1pPr marL="0" indent="0">
              <a:buFontTx/>
              <a:buNone/>
              <a:defRPr sz="1800" baseline="0">
                <a:solidFill>
                  <a:srgbClr val="4F4F4F"/>
                </a:solidFill>
                <a:latin typeface="+mj-lt"/>
              </a:defRPr>
            </a:lvl1pPr>
          </a:lstStyle>
          <a:p>
            <a:pPr lvl="0"/>
            <a:r>
              <a:rPr lang="en-US" dirty="0" smtClean="0"/>
              <a:t>Click</a:t>
            </a:r>
          </a:p>
        </p:txBody>
      </p:sp>
    </p:spTree>
    <p:extLst>
      <p:ext uri="{BB962C8B-B14F-4D97-AF65-F5344CB8AC3E}">
        <p14:creationId xmlns:p14="http://schemas.microsoft.com/office/powerpoint/2010/main" xmlns="" val="114728308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8" name="Title 7"/>
          <p:cNvSpPr>
            <a:spLocks noGrp="1"/>
          </p:cNvSpPr>
          <p:nvPr>
            <p:ph type="title"/>
          </p:nvPr>
        </p:nvSpPr>
        <p:spPr>
          <a:xfrm>
            <a:off x="474663" y="441087"/>
            <a:ext cx="8099425" cy="391469"/>
          </a:xfrm>
        </p:spPr>
        <p:txBody>
          <a:bodyPr/>
          <a:lstStyle/>
          <a:p>
            <a:r>
              <a:rPr lang="en-US" smtClean="0"/>
              <a:t>Click to edit Master title style</a:t>
            </a:r>
            <a:endParaRPr lang="en-US" dirty="0"/>
          </a:p>
        </p:txBody>
      </p:sp>
    </p:spTree>
    <p:extLst>
      <p:ext uri="{BB962C8B-B14F-4D97-AF65-F5344CB8AC3E}">
        <p14:creationId xmlns:p14="http://schemas.microsoft.com/office/powerpoint/2010/main" xmlns="" val="4959086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slideLayout" Target="../slideLayouts/slideLayout40.xml"/><Relationship Id="rId3" Type="http://schemas.openxmlformats.org/officeDocument/2006/relationships/slideLayout" Target="../slideLayouts/slideLayout25.xml"/><Relationship Id="rId21" Type="http://schemas.openxmlformats.org/officeDocument/2006/relationships/theme" Target="../theme/theme2.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20" Type="http://schemas.openxmlformats.org/officeDocument/2006/relationships/slideLayout" Target="../slideLayouts/slideLayout42.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19" Type="http://schemas.openxmlformats.org/officeDocument/2006/relationships/slideLayout" Target="../slideLayouts/slideLayout41.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 Id="rId22"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74663" y="421461"/>
            <a:ext cx="8099425" cy="46418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US" dirty="0" smtClean="0"/>
          </a:p>
        </p:txBody>
      </p:sp>
      <p:sp>
        <p:nvSpPr>
          <p:cNvPr id="13" name="Rectangle 12"/>
          <p:cNvSpPr/>
          <p:nvPr/>
        </p:nvSpPr>
        <p:spPr>
          <a:xfrm rot="5400000">
            <a:off x="-433747" y="713102"/>
            <a:ext cx="1159976" cy="292487"/>
          </a:xfrm>
          <a:prstGeom prst="rect">
            <a:avLst/>
          </a:prstGeom>
          <a:solidFill>
            <a:schemeClr val="bg2"/>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Rectangle 13"/>
          <p:cNvSpPr/>
          <p:nvPr/>
        </p:nvSpPr>
        <p:spPr>
          <a:xfrm rot="5400000">
            <a:off x="-23094" y="6557817"/>
            <a:ext cx="338667" cy="292487"/>
          </a:xfrm>
          <a:prstGeom prst="rect">
            <a:avLst/>
          </a:prstGeom>
          <a:solidFill>
            <a:schemeClr val="bg2"/>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 name="Text Placeholder 1"/>
          <p:cNvSpPr>
            <a:spLocks noGrp="1"/>
          </p:cNvSpPr>
          <p:nvPr>
            <p:ph type="body" idx="1"/>
          </p:nvPr>
        </p:nvSpPr>
        <p:spPr>
          <a:xfrm>
            <a:off x="457200" y="1600200"/>
            <a:ext cx="8229600" cy="4525963"/>
          </a:xfrm>
          <a:prstGeom prst="rect">
            <a:avLst/>
          </a:prstGeom>
        </p:spPr>
        <p:txBody>
          <a:bodyPr vert="horz" lIns="0" tIns="45720" rIns="0" bIns="45720" rtlCol="0">
            <a:noAutofit/>
          </a:bodyPr>
          <a:lstStyle/>
          <a:p>
            <a:pPr lvl="0"/>
            <a:r>
              <a:rPr lang="en-US" dirty="0" smtClean="0"/>
              <a:t>First level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r>
              <a:rPr lang="en-US" dirty="0" smtClean="0"/>
              <a:t>First level text</a:t>
            </a:r>
          </a:p>
        </p:txBody>
      </p:sp>
      <p:sp>
        <p:nvSpPr>
          <p:cNvPr id="8" name="TextBox 7"/>
          <p:cNvSpPr txBox="1"/>
          <p:nvPr/>
        </p:nvSpPr>
        <p:spPr>
          <a:xfrm>
            <a:off x="38100" y="6570962"/>
            <a:ext cx="205560" cy="233733"/>
          </a:xfrm>
          <a:prstGeom prst="rect">
            <a:avLst/>
          </a:prstGeom>
          <a:noFill/>
        </p:spPr>
        <p:txBody>
          <a:bodyPr wrap="square" lIns="0" tIns="0" rIns="0" bIns="0" rtlCol="0" anchor="ctr" anchorCtr="0">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7273EE1-5E38-49C9-BE71-B12C386003E3}" type="slidenum">
              <a:rPr kumimoji="0" lang="en-US" sz="1000" b="0" i="0" u="none" strike="noStrike" kern="1200" cap="none" spc="0" normalizeH="0" baseline="0" noProof="0" smtClean="0">
                <a:ln>
                  <a:noFill/>
                </a:ln>
                <a:solidFill>
                  <a:schemeClr val="bg1"/>
                </a:solidFill>
                <a:effectLst/>
                <a:uLnTx/>
                <a:uFillTx/>
                <a:latin typeface="Arial"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000" b="0" i="0" u="none" strike="noStrike" kern="1200" cap="none" spc="0" normalizeH="0" baseline="0" noProof="0" dirty="0">
              <a:ln>
                <a:noFill/>
              </a:ln>
              <a:solidFill>
                <a:schemeClr val="bg1"/>
              </a:solidFill>
              <a:effectLst/>
              <a:uLnTx/>
              <a:uFillTx/>
              <a:latin typeface="Arial" pitchFamily="34" charset="0"/>
              <a:ea typeface="+mn-ea"/>
              <a:cs typeface="+mn-cs"/>
            </a:endParaRPr>
          </a:p>
        </p:txBody>
      </p:sp>
      <p:pic>
        <p:nvPicPr>
          <p:cNvPr id="10" name="Picture 9" descr="logo-02.png"/>
          <p:cNvPicPr>
            <a:picLocks noChangeAspect="1"/>
          </p:cNvPicPr>
          <p:nvPr/>
        </p:nvPicPr>
        <p:blipFill>
          <a:blip r:embed="rId24" cstate="print">
            <a:extLst>
              <a:ext uri="{28A0092B-C50C-407E-A947-70E740481C1C}">
                <a14:useLocalDpi xmlns:a14="http://schemas.microsoft.com/office/drawing/2010/main" xmlns="" val="0"/>
              </a:ext>
            </a:extLst>
          </a:blip>
          <a:stretch>
            <a:fillRect/>
          </a:stretch>
        </p:blipFill>
        <p:spPr>
          <a:xfrm rot="16200000">
            <a:off x="-338666" y="5818385"/>
            <a:ext cx="1003935" cy="200266"/>
          </a:xfrm>
          <a:prstGeom prst="rect">
            <a:avLst/>
          </a:prstGeom>
        </p:spPr>
      </p:pic>
    </p:spTree>
    <p:extLst>
      <p:ext uri="{BB962C8B-B14F-4D97-AF65-F5344CB8AC3E}">
        <p14:creationId xmlns:p14="http://schemas.microsoft.com/office/powerpoint/2010/main" xmlns="" val="1151898493"/>
      </p:ext>
    </p:extLst>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38" r:id="rId4"/>
    <p:sldLayoutId id="2147483915" r:id="rId5"/>
    <p:sldLayoutId id="2147483916" r:id="rId6"/>
    <p:sldLayoutId id="2147483917" r:id="rId7"/>
    <p:sldLayoutId id="2147483939" r:id="rId8"/>
    <p:sldLayoutId id="2147483940" r:id="rId9"/>
    <p:sldLayoutId id="2147483918" r:id="rId10"/>
    <p:sldLayoutId id="2147483919" r:id="rId11"/>
    <p:sldLayoutId id="2147483923" r:id="rId12"/>
    <p:sldLayoutId id="2147483924" r:id="rId13"/>
    <p:sldLayoutId id="2147483925" r:id="rId14"/>
    <p:sldLayoutId id="2147483927" r:id="rId15"/>
    <p:sldLayoutId id="2147483928" r:id="rId16"/>
    <p:sldLayoutId id="2147483929" r:id="rId17"/>
    <p:sldLayoutId id="2147483930" r:id="rId18"/>
    <p:sldLayoutId id="2147483931" r:id="rId19"/>
    <p:sldLayoutId id="2147483932" r:id="rId20"/>
    <p:sldLayoutId id="2147483937" r:id="rId21"/>
    <p:sldLayoutId id="2147483935" r:id="rId22"/>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txStyles>
    <p:titleStyle>
      <a:lvl1pPr algn="l" rtl="0" eaLnBrk="1" fontAlgn="base" hangingPunct="1">
        <a:lnSpc>
          <a:spcPct val="100000"/>
        </a:lnSpc>
        <a:spcBef>
          <a:spcPct val="0"/>
        </a:spcBef>
        <a:spcAft>
          <a:spcPct val="0"/>
        </a:spcAft>
        <a:defRPr sz="2400" b="1" i="0" cap="none">
          <a:solidFill>
            <a:schemeClr val="bg2"/>
          </a:solidFill>
          <a:latin typeface="+mj-lt"/>
          <a:ea typeface="+mj-ea"/>
          <a:cs typeface="+mj-cs"/>
        </a:defRPr>
      </a:lvl1pPr>
      <a:lvl2pPr algn="l" rtl="0" eaLnBrk="1" fontAlgn="base" hangingPunct="1">
        <a:lnSpc>
          <a:spcPct val="90000"/>
        </a:lnSpc>
        <a:spcBef>
          <a:spcPct val="0"/>
        </a:spcBef>
        <a:spcAft>
          <a:spcPct val="0"/>
        </a:spcAft>
        <a:defRPr sz="3000">
          <a:solidFill>
            <a:schemeClr val="tx1"/>
          </a:solidFill>
          <a:latin typeface="Arial" pitchFamily="34" charset="0"/>
        </a:defRPr>
      </a:lvl2pPr>
      <a:lvl3pPr algn="l" rtl="0" eaLnBrk="1" fontAlgn="base" hangingPunct="1">
        <a:lnSpc>
          <a:spcPct val="90000"/>
        </a:lnSpc>
        <a:spcBef>
          <a:spcPct val="0"/>
        </a:spcBef>
        <a:spcAft>
          <a:spcPct val="0"/>
        </a:spcAft>
        <a:defRPr sz="3000">
          <a:solidFill>
            <a:schemeClr val="tx1"/>
          </a:solidFill>
          <a:latin typeface="Arial" pitchFamily="34" charset="0"/>
        </a:defRPr>
      </a:lvl3pPr>
      <a:lvl4pPr algn="l" rtl="0" eaLnBrk="1" fontAlgn="base" hangingPunct="1">
        <a:lnSpc>
          <a:spcPct val="90000"/>
        </a:lnSpc>
        <a:spcBef>
          <a:spcPct val="0"/>
        </a:spcBef>
        <a:spcAft>
          <a:spcPct val="0"/>
        </a:spcAft>
        <a:defRPr sz="3000">
          <a:solidFill>
            <a:schemeClr val="tx1"/>
          </a:solidFill>
          <a:latin typeface="Arial" pitchFamily="34" charset="0"/>
        </a:defRPr>
      </a:lvl4pPr>
      <a:lvl5pPr algn="l" rtl="0" eaLnBrk="1" fontAlgn="base" hangingPunct="1">
        <a:lnSpc>
          <a:spcPct val="90000"/>
        </a:lnSpc>
        <a:spcBef>
          <a:spcPct val="0"/>
        </a:spcBef>
        <a:spcAft>
          <a:spcPct val="0"/>
        </a:spcAft>
        <a:defRPr sz="3000">
          <a:solidFill>
            <a:schemeClr val="tx1"/>
          </a:solidFill>
          <a:latin typeface="Arial" pitchFamily="34" charset="0"/>
        </a:defRPr>
      </a:lvl5pPr>
      <a:lvl6pPr marL="457200" algn="l" rtl="0" eaLnBrk="1" fontAlgn="base" hangingPunct="1">
        <a:lnSpc>
          <a:spcPct val="90000"/>
        </a:lnSpc>
        <a:spcBef>
          <a:spcPct val="0"/>
        </a:spcBef>
        <a:spcAft>
          <a:spcPct val="0"/>
        </a:spcAft>
        <a:defRPr sz="3000">
          <a:solidFill>
            <a:schemeClr val="tx1"/>
          </a:solidFill>
          <a:latin typeface="Arial" pitchFamily="34" charset="0"/>
        </a:defRPr>
      </a:lvl6pPr>
      <a:lvl7pPr marL="914400" algn="l" rtl="0" eaLnBrk="1" fontAlgn="base" hangingPunct="1">
        <a:lnSpc>
          <a:spcPct val="90000"/>
        </a:lnSpc>
        <a:spcBef>
          <a:spcPct val="0"/>
        </a:spcBef>
        <a:spcAft>
          <a:spcPct val="0"/>
        </a:spcAft>
        <a:defRPr sz="3000">
          <a:solidFill>
            <a:schemeClr val="tx1"/>
          </a:solidFill>
          <a:latin typeface="Arial" pitchFamily="34" charset="0"/>
        </a:defRPr>
      </a:lvl7pPr>
      <a:lvl8pPr marL="1371600" algn="l" rtl="0" eaLnBrk="1" fontAlgn="base" hangingPunct="1">
        <a:lnSpc>
          <a:spcPct val="90000"/>
        </a:lnSpc>
        <a:spcBef>
          <a:spcPct val="0"/>
        </a:spcBef>
        <a:spcAft>
          <a:spcPct val="0"/>
        </a:spcAft>
        <a:defRPr sz="3000">
          <a:solidFill>
            <a:schemeClr val="tx1"/>
          </a:solidFill>
          <a:latin typeface="Arial" pitchFamily="34" charset="0"/>
        </a:defRPr>
      </a:lvl8pPr>
      <a:lvl9pPr marL="1828800" algn="l" rtl="0" eaLnBrk="1" fontAlgn="base" hangingPunct="1">
        <a:lnSpc>
          <a:spcPct val="90000"/>
        </a:lnSpc>
        <a:spcBef>
          <a:spcPct val="0"/>
        </a:spcBef>
        <a:spcAft>
          <a:spcPct val="0"/>
        </a:spcAft>
        <a:defRPr sz="3000">
          <a:solidFill>
            <a:schemeClr val="tx1"/>
          </a:solidFill>
          <a:latin typeface="Arial" pitchFamily="34" charset="0"/>
        </a:defRPr>
      </a:lvl9pPr>
    </p:titleStyle>
    <p:bodyStyle>
      <a:lvl1pPr marL="177800" marR="0" indent="-177800" algn="l" defTabSz="914400" rtl="0" eaLnBrk="1" fontAlgn="base" latinLnBrk="0" hangingPunct="1">
        <a:lnSpc>
          <a:spcPct val="100000"/>
        </a:lnSpc>
        <a:spcBef>
          <a:spcPts val="0"/>
        </a:spcBef>
        <a:spcAft>
          <a:spcPts val="600"/>
        </a:spcAft>
        <a:buClrTx/>
        <a:buSzTx/>
        <a:buFont typeface="Arial"/>
        <a:buChar char="•"/>
        <a:tabLst/>
        <a:defRPr sz="1800" b="0" i="0" baseline="0">
          <a:ln>
            <a:noFill/>
          </a:ln>
          <a:solidFill>
            <a:srgbClr val="4F4F4F"/>
          </a:solidFill>
          <a:latin typeface="+mn-lt"/>
          <a:ea typeface="+mn-ea"/>
          <a:cs typeface="+mn-cs"/>
        </a:defRPr>
      </a:lvl1pPr>
      <a:lvl2pPr marL="336550" marR="0" indent="-161925" algn="l" defTabSz="914400" rtl="0" eaLnBrk="1" fontAlgn="base" latinLnBrk="0" hangingPunct="1">
        <a:lnSpc>
          <a:spcPct val="100000"/>
        </a:lnSpc>
        <a:spcBef>
          <a:spcPts val="0"/>
        </a:spcBef>
        <a:spcAft>
          <a:spcPts val="600"/>
        </a:spcAft>
        <a:buClr>
          <a:srgbClr val="6C6C6C"/>
        </a:buClr>
        <a:buSzTx/>
        <a:buFont typeface="Arial"/>
        <a:buChar char="•"/>
        <a:tabLst/>
        <a:defRPr sz="1600" b="0">
          <a:solidFill>
            <a:srgbClr val="4F4F4F"/>
          </a:solidFill>
          <a:latin typeface="+mn-lt"/>
        </a:defRPr>
      </a:lvl2pPr>
      <a:lvl3pPr marL="508000" marR="0" indent="-160338" algn="l" defTabSz="914400" rtl="0" eaLnBrk="1" fontAlgn="base" latinLnBrk="0" hangingPunct="1">
        <a:lnSpc>
          <a:spcPct val="100000"/>
        </a:lnSpc>
        <a:spcBef>
          <a:spcPts val="0"/>
        </a:spcBef>
        <a:spcAft>
          <a:spcPts val="600"/>
        </a:spcAft>
        <a:buClrTx/>
        <a:buSzTx/>
        <a:buFont typeface="Arial"/>
        <a:buChar char="•"/>
        <a:tabLst/>
        <a:defRPr sz="1400" baseline="0">
          <a:solidFill>
            <a:srgbClr val="4F4F4F"/>
          </a:solidFill>
          <a:latin typeface="+mn-lt"/>
        </a:defRPr>
      </a:lvl3pPr>
      <a:lvl4pPr marL="749300" marR="0" indent="-177800" algn="l" defTabSz="914400" rtl="0" eaLnBrk="1" fontAlgn="base" latinLnBrk="0" hangingPunct="1">
        <a:lnSpc>
          <a:spcPct val="100000"/>
        </a:lnSpc>
        <a:spcBef>
          <a:spcPts val="0"/>
        </a:spcBef>
        <a:spcAft>
          <a:spcPts val="600"/>
        </a:spcAft>
        <a:buClrTx/>
        <a:buSzTx/>
        <a:buFont typeface="Arial"/>
        <a:buChar char="•"/>
        <a:tabLst/>
        <a:defRPr sz="1200" baseline="0">
          <a:solidFill>
            <a:srgbClr val="4F4F4F"/>
          </a:solidFill>
          <a:latin typeface="+mn-lt"/>
        </a:defRPr>
      </a:lvl4pPr>
      <a:lvl5pPr marL="908050" marR="0" indent="-109538" algn="l" defTabSz="914400" rtl="0" eaLnBrk="1" fontAlgn="base" latinLnBrk="0" hangingPunct="1">
        <a:lnSpc>
          <a:spcPct val="100000"/>
        </a:lnSpc>
        <a:spcBef>
          <a:spcPts val="0"/>
        </a:spcBef>
        <a:spcAft>
          <a:spcPts val="1200"/>
        </a:spcAft>
        <a:buClrTx/>
        <a:buSzTx/>
        <a:buFont typeface="Arial"/>
        <a:buChar char="•"/>
        <a:tabLst/>
        <a:defRPr sz="1200" baseline="0">
          <a:solidFill>
            <a:srgbClr val="4F4F4F"/>
          </a:solidFill>
          <a:latin typeface="+mn-lt"/>
        </a:defRPr>
      </a:lvl5pPr>
      <a:lvl6pPr marL="2405063" indent="-233363" algn="l" rtl="0" eaLnBrk="1" fontAlgn="base" hangingPunct="1">
        <a:spcBef>
          <a:spcPct val="30000"/>
        </a:spcBef>
        <a:spcAft>
          <a:spcPct val="0"/>
        </a:spcAft>
        <a:buChar char="»"/>
        <a:defRPr sz="1200">
          <a:solidFill>
            <a:schemeClr val="tx1"/>
          </a:solidFill>
          <a:latin typeface="+mn-lt"/>
        </a:defRPr>
      </a:lvl6pPr>
      <a:lvl7pPr marL="2862263" indent="-233363" algn="l" rtl="0" eaLnBrk="1" fontAlgn="base" hangingPunct="1">
        <a:spcBef>
          <a:spcPct val="30000"/>
        </a:spcBef>
        <a:spcAft>
          <a:spcPct val="0"/>
        </a:spcAft>
        <a:buChar char="»"/>
        <a:defRPr sz="1200">
          <a:solidFill>
            <a:schemeClr val="tx1"/>
          </a:solidFill>
          <a:latin typeface="+mn-lt"/>
        </a:defRPr>
      </a:lvl7pPr>
      <a:lvl8pPr marL="3319463" indent="-233363" algn="l" rtl="0" eaLnBrk="1" fontAlgn="base" hangingPunct="1">
        <a:spcBef>
          <a:spcPct val="30000"/>
        </a:spcBef>
        <a:spcAft>
          <a:spcPct val="0"/>
        </a:spcAft>
        <a:buChar char="»"/>
        <a:defRPr sz="1200">
          <a:solidFill>
            <a:schemeClr val="tx1"/>
          </a:solidFill>
          <a:latin typeface="+mn-lt"/>
        </a:defRPr>
      </a:lvl8pPr>
      <a:lvl9pPr marL="3776663" indent="-233363" algn="l" rtl="0" eaLnBrk="1" fontAlgn="base" hangingPunct="1">
        <a:spcBef>
          <a:spcPct val="3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74663" y="421461"/>
            <a:ext cx="8099425" cy="46418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US" dirty="0" smtClean="0"/>
          </a:p>
        </p:txBody>
      </p:sp>
      <p:sp>
        <p:nvSpPr>
          <p:cNvPr id="13" name="Rectangle 12"/>
          <p:cNvSpPr/>
          <p:nvPr/>
        </p:nvSpPr>
        <p:spPr>
          <a:xfrm rot="5400000">
            <a:off x="-433747" y="713102"/>
            <a:ext cx="1159976" cy="292487"/>
          </a:xfrm>
          <a:prstGeom prst="rect">
            <a:avLst/>
          </a:prstGeom>
          <a:solidFill>
            <a:schemeClr val="bg2"/>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Rectangle 13"/>
          <p:cNvSpPr/>
          <p:nvPr/>
        </p:nvSpPr>
        <p:spPr>
          <a:xfrm rot="5400000">
            <a:off x="-23094" y="6557817"/>
            <a:ext cx="338667" cy="292487"/>
          </a:xfrm>
          <a:prstGeom prst="rect">
            <a:avLst/>
          </a:prstGeom>
          <a:solidFill>
            <a:schemeClr val="bg2"/>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 name="Text Placeholder 1"/>
          <p:cNvSpPr>
            <a:spLocks noGrp="1"/>
          </p:cNvSpPr>
          <p:nvPr>
            <p:ph type="body" idx="1"/>
          </p:nvPr>
        </p:nvSpPr>
        <p:spPr>
          <a:xfrm>
            <a:off x="457200" y="1600200"/>
            <a:ext cx="8229600" cy="4525963"/>
          </a:xfrm>
          <a:prstGeom prst="rect">
            <a:avLst/>
          </a:prstGeom>
        </p:spPr>
        <p:txBody>
          <a:bodyPr vert="horz" lIns="0" tIns="45720" rIns="0" bIns="45720" rtlCol="0">
            <a:noAutofit/>
          </a:bodyPr>
          <a:lstStyle/>
          <a:p>
            <a:pPr lvl="0"/>
            <a:r>
              <a:rPr lang="en-US" dirty="0" smtClean="0"/>
              <a:t>First level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r>
              <a:rPr lang="en-US" dirty="0" smtClean="0"/>
              <a:t>First level text</a:t>
            </a:r>
          </a:p>
        </p:txBody>
      </p:sp>
      <p:sp>
        <p:nvSpPr>
          <p:cNvPr id="8" name="TextBox 7"/>
          <p:cNvSpPr txBox="1"/>
          <p:nvPr/>
        </p:nvSpPr>
        <p:spPr>
          <a:xfrm>
            <a:off x="38100" y="6570962"/>
            <a:ext cx="205560" cy="233733"/>
          </a:xfrm>
          <a:prstGeom prst="rect">
            <a:avLst/>
          </a:prstGeom>
          <a:noFill/>
        </p:spPr>
        <p:txBody>
          <a:bodyPr wrap="square" lIns="0" tIns="0" rIns="0" bIns="0" rtlCol="0" anchor="ctr" anchorCtr="0">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7273EE1-5E38-49C9-BE71-B12C386003E3}" type="slidenum">
              <a:rPr kumimoji="0" lang="en-US" sz="1000" b="0" i="0" u="none" strike="noStrike" kern="1200" cap="none" spc="0" normalizeH="0" baseline="0" noProof="0" smtClean="0">
                <a:ln>
                  <a:noFill/>
                </a:ln>
                <a:solidFill>
                  <a:schemeClr val="bg1"/>
                </a:solidFill>
                <a:effectLst/>
                <a:uLnTx/>
                <a:uFillTx/>
                <a:latin typeface="Arial"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000" b="0" i="0" u="none" strike="noStrike" kern="1200" cap="none" spc="0" normalizeH="0" baseline="0" noProof="0" dirty="0">
              <a:ln>
                <a:noFill/>
              </a:ln>
              <a:solidFill>
                <a:schemeClr val="bg1"/>
              </a:solidFill>
              <a:effectLst/>
              <a:uLnTx/>
              <a:uFillTx/>
              <a:latin typeface="Arial" pitchFamily="34" charset="0"/>
              <a:ea typeface="+mn-ea"/>
              <a:cs typeface="+mn-cs"/>
            </a:endParaRPr>
          </a:p>
        </p:txBody>
      </p:sp>
      <p:pic>
        <p:nvPicPr>
          <p:cNvPr id="10" name="Picture 9" descr="logo-02.png"/>
          <p:cNvPicPr>
            <a:picLocks noChangeAspect="1"/>
          </p:cNvPicPr>
          <p:nvPr/>
        </p:nvPicPr>
        <p:blipFill>
          <a:blip r:embed="rId22" cstate="print">
            <a:extLst>
              <a:ext uri="{28A0092B-C50C-407E-A947-70E740481C1C}">
                <a14:useLocalDpi xmlns:a14="http://schemas.microsoft.com/office/drawing/2010/main" xmlns="" val="0"/>
              </a:ext>
            </a:extLst>
          </a:blip>
          <a:stretch>
            <a:fillRect/>
          </a:stretch>
        </p:blipFill>
        <p:spPr>
          <a:xfrm rot="16200000">
            <a:off x="-338666" y="5818385"/>
            <a:ext cx="1003935" cy="200266"/>
          </a:xfrm>
          <a:prstGeom prst="rect">
            <a:avLst/>
          </a:prstGeom>
        </p:spPr>
      </p:pic>
    </p:spTree>
    <p:extLst>
      <p:ext uri="{BB962C8B-B14F-4D97-AF65-F5344CB8AC3E}">
        <p14:creationId xmlns:p14="http://schemas.microsoft.com/office/powerpoint/2010/main" xmlns="" val="1151898493"/>
      </p:ext>
    </p:extLst>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 id="2147483952" r:id="rId11"/>
    <p:sldLayoutId id="2147483953" r:id="rId12"/>
    <p:sldLayoutId id="2147483954" r:id="rId13"/>
    <p:sldLayoutId id="2147483955" r:id="rId14"/>
    <p:sldLayoutId id="2147483956" r:id="rId15"/>
    <p:sldLayoutId id="2147483957" r:id="rId16"/>
    <p:sldLayoutId id="2147483958" r:id="rId17"/>
    <p:sldLayoutId id="2147483959" r:id="rId18"/>
    <p:sldLayoutId id="2147483960" r:id="rId19"/>
    <p:sldLayoutId id="2147483968" r:id="rId20"/>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txStyles>
    <p:titleStyle>
      <a:lvl1pPr algn="l" rtl="0" eaLnBrk="1" fontAlgn="base" hangingPunct="1">
        <a:lnSpc>
          <a:spcPct val="100000"/>
        </a:lnSpc>
        <a:spcBef>
          <a:spcPct val="0"/>
        </a:spcBef>
        <a:spcAft>
          <a:spcPct val="0"/>
        </a:spcAft>
        <a:defRPr sz="2400" b="1" i="0" cap="none">
          <a:solidFill>
            <a:schemeClr val="bg2"/>
          </a:solidFill>
          <a:latin typeface="+mj-lt"/>
          <a:ea typeface="+mj-ea"/>
          <a:cs typeface="+mj-cs"/>
        </a:defRPr>
      </a:lvl1pPr>
      <a:lvl2pPr algn="l" rtl="0" eaLnBrk="1" fontAlgn="base" hangingPunct="1">
        <a:lnSpc>
          <a:spcPct val="90000"/>
        </a:lnSpc>
        <a:spcBef>
          <a:spcPct val="0"/>
        </a:spcBef>
        <a:spcAft>
          <a:spcPct val="0"/>
        </a:spcAft>
        <a:defRPr sz="3000">
          <a:solidFill>
            <a:schemeClr val="tx1"/>
          </a:solidFill>
          <a:latin typeface="Arial" pitchFamily="34" charset="0"/>
        </a:defRPr>
      </a:lvl2pPr>
      <a:lvl3pPr algn="l" rtl="0" eaLnBrk="1" fontAlgn="base" hangingPunct="1">
        <a:lnSpc>
          <a:spcPct val="90000"/>
        </a:lnSpc>
        <a:spcBef>
          <a:spcPct val="0"/>
        </a:spcBef>
        <a:spcAft>
          <a:spcPct val="0"/>
        </a:spcAft>
        <a:defRPr sz="3000">
          <a:solidFill>
            <a:schemeClr val="tx1"/>
          </a:solidFill>
          <a:latin typeface="Arial" pitchFamily="34" charset="0"/>
        </a:defRPr>
      </a:lvl3pPr>
      <a:lvl4pPr algn="l" rtl="0" eaLnBrk="1" fontAlgn="base" hangingPunct="1">
        <a:lnSpc>
          <a:spcPct val="90000"/>
        </a:lnSpc>
        <a:spcBef>
          <a:spcPct val="0"/>
        </a:spcBef>
        <a:spcAft>
          <a:spcPct val="0"/>
        </a:spcAft>
        <a:defRPr sz="3000">
          <a:solidFill>
            <a:schemeClr val="tx1"/>
          </a:solidFill>
          <a:latin typeface="Arial" pitchFamily="34" charset="0"/>
        </a:defRPr>
      </a:lvl4pPr>
      <a:lvl5pPr algn="l" rtl="0" eaLnBrk="1" fontAlgn="base" hangingPunct="1">
        <a:lnSpc>
          <a:spcPct val="90000"/>
        </a:lnSpc>
        <a:spcBef>
          <a:spcPct val="0"/>
        </a:spcBef>
        <a:spcAft>
          <a:spcPct val="0"/>
        </a:spcAft>
        <a:defRPr sz="3000">
          <a:solidFill>
            <a:schemeClr val="tx1"/>
          </a:solidFill>
          <a:latin typeface="Arial" pitchFamily="34" charset="0"/>
        </a:defRPr>
      </a:lvl5pPr>
      <a:lvl6pPr marL="457200" algn="l" rtl="0" eaLnBrk="1" fontAlgn="base" hangingPunct="1">
        <a:lnSpc>
          <a:spcPct val="90000"/>
        </a:lnSpc>
        <a:spcBef>
          <a:spcPct val="0"/>
        </a:spcBef>
        <a:spcAft>
          <a:spcPct val="0"/>
        </a:spcAft>
        <a:defRPr sz="3000">
          <a:solidFill>
            <a:schemeClr val="tx1"/>
          </a:solidFill>
          <a:latin typeface="Arial" pitchFamily="34" charset="0"/>
        </a:defRPr>
      </a:lvl6pPr>
      <a:lvl7pPr marL="914400" algn="l" rtl="0" eaLnBrk="1" fontAlgn="base" hangingPunct="1">
        <a:lnSpc>
          <a:spcPct val="90000"/>
        </a:lnSpc>
        <a:spcBef>
          <a:spcPct val="0"/>
        </a:spcBef>
        <a:spcAft>
          <a:spcPct val="0"/>
        </a:spcAft>
        <a:defRPr sz="3000">
          <a:solidFill>
            <a:schemeClr val="tx1"/>
          </a:solidFill>
          <a:latin typeface="Arial" pitchFamily="34" charset="0"/>
        </a:defRPr>
      </a:lvl7pPr>
      <a:lvl8pPr marL="1371600" algn="l" rtl="0" eaLnBrk="1" fontAlgn="base" hangingPunct="1">
        <a:lnSpc>
          <a:spcPct val="90000"/>
        </a:lnSpc>
        <a:spcBef>
          <a:spcPct val="0"/>
        </a:spcBef>
        <a:spcAft>
          <a:spcPct val="0"/>
        </a:spcAft>
        <a:defRPr sz="3000">
          <a:solidFill>
            <a:schemeClr val="tx1"/>
          </a:solidFill>
          <a:latin typeface="Arial" pitchFamily="34" charset="0"/>
        </a:defRPr>
      </a:lvl8pPr>
      <a:lvl9pPr marL="1828800" algn="l" rtl="0" eaLnBrk="1" fontAlgn="base" hangingPunct="1">
        <a:lnSpc>
          <a:spcPct val="90000"/>
        </a:lnSpc>
        <a:spcBef>
          <a:spcPct val="0"/>
        </a:spcBef>
        <a:spcAft>
          <a:spcPct val="0"/>
        </a:spcAft>
        <a:defRPr sz="3000">
          <a:solidFill>
            <a:schemeClr val="tx1"/>
          </a:solidFill>
          <a:latin typeface="Arial" pitchFamily="34" charset="0"/>
        </a:defRPr>
      </a:lvl9pPr>
    </p:titleStyle>
    <p:bodyStyle>
      <a:lvl1pPr marL="177800" marR="0" indent="-177800" algn="l" defTabSz="914400" rtl="0" eaLnBrk="1" fontAlgn="base" latinLnBrk="0" hangingPunct="1">
        <a:lnSpc>
          <a:spcPct val="100000"/>
        </a:lnSpc>
        <a:spcBef>
          <a:spcPts val="0"/>
        </a:spcBef>
        <a:spcAft>
          <a:spcPts val="600"/>
        </a:spcAft>
        <a:buClrTx/>
        <a:buSzTx/>
        <a:buFont typeface="Arial"/>
        <a:buChar char="•"/>
        <a:tabLst/>
        <a:defRPr sz="1800" b="0" i="0" baseline="0">
          <a:ln>
            <a:noFill/>
          </a:ln>
          <a:solidFill>
            <a:srgbClr val="4F4F4F"/>
          </a:solidFill>
          <a:latin typeface="+mn-lt"/>
          <a:ea typeface="+mn-ea"/>
          <a:cs typeface="+mn-cs"/>
        </a:defRPr>
      </a:lvl1pPr>
      <a:lvl2pPr marL="336550" marR="0" indent="-161925" algn="l" defTabSz="914400" rtl="0" eaLnBrk="1" fontAlgn="base" latinLnBrk="0" hangingPunct="1">
        <a:lnSpc>
          <a:spcPct val="100000"/>
        </a:lnSpc>
        <a:spcBef>
          <a:spcPts val="0"/>
        </a:spcBef>
        <a:spcAft>
          <a:spcPts val="600"/>
        </a:spcAft>
        <a:buClr>
          <a:srgbClr val="6C6C6C"/>
        </a:buClr>
        <a:buSzTx/>
        <a:buFont typeface="Arial"/>
        <a:buChar char="•"/>
        <a:tabLst/>
        <a:defRPr sz="1600" b="0">
          <a:solidFill>
            <a:srgbClr val="4F4F4F"/>
          </a:solidFill>
          <a:latin typeface="+mn-lt"/>
        </a:defRPr>
      </a:lvl2pPr>
      <a:lvl3pPr marL="508000" marR="0" indent="-160338" algn="l" defTabSz="914400" rtl="0" eaLnBrk="1" fontAlgn="base" latinLnBrk="0" hangingPunct="1">
        <a:lnSpc>
          <a:spcPct val="100000"/>
        </a:lnSpc>
        <a:spcBef>
          <a:spcPts val="0"/>
        </a:spcBef>
        <a:spcAft>
          <a:spcPts val="600"/>
        </a:spcAft>
        <a:buClrTx/>
        <a:buSzTx/>
        <a:buFont typeface="Arial"/>
        <a:buChar char="•"/>
        <a:tabLst/>
        <a:defRPr sz="1400" baseline="0">
          <a:solidFill>
            <a:srgbClr val="4F4F4F"/>
          </a:solidFill>
          <a:latin typeface="+mn-lt"/>
        </a:defRPr>
      </a:lvl3pPr>
      <a:lvl4pPr marL="749300" marR="0" indent="-177800" algn="l" defTabSz="914400" rtl="0" eaLnBrk="1" fontAlgn="base" latinLnBrk="0" hangingPunct="1">
        <a:lnSpc>
          <a:spcPct val="100000"/>
        </a:lnSpc>
        <a:spcBef>
          <a:spcPts val="0"/>
        </a:spcBef>
        <a:spcAft>
          <a:spcPts val="600"/>
        </a:spcAft>
        <a:buClrTx/>
        <a:buSzTx/>
        <a:buFont typeface="Arial"/>
        <a:buChar char="•"/>
        <a:tabLst/>
        <a:defRPr sz="1200" baseline="0">
          <a:solidFill>
            <a:srgbClr val="4F4F4F"/>
          </a:solidFill>
          <a:latin typeface="+mn-lt"/>
        </a:defRPr>
      </a:lvl4pPr>
      <a:lvl5pPr marL="908050" marR="0" indent="-109538" algn="l" defTabSz="914400" rtl="0" eaLnBrk="1" fontAlgn="base" latinLnBrk="0" hangingPunct="1">
        <a:lnSpc>
          <a:spcPct val="100000"/>
        </a:lnSpc>
        <a:spcBef>
          <a:spcPts val="0"/>
        </a:spcBef>
        <a:spcAft>
          <a:spcPts val="1200"/>
        </a:spcAft>
        <a:buClrTx/>
        <a:buSzTx/>
        <a:buFont typeface="Arial"/>
        <a:buChar char="•"/>
        <a:tabLst/>
        <a:defRPr sz="1200" baseline="0">
          <a:solidFill>
            <a:srgbClr val="4F4F4F"/>
          </a:solidFill>
          <a:latin typeface="+mn-lt"/>
        </a:defRPr>
      </a:lvl5pPr>
      <a:lvl6pPr marL="2405063" indent="-233363" algn="l" rtl="0" eaLnBrk="1" fontAlgn="base" hangingPunct="1">
        <a:spcBef>
          <a:spcPct val="30000"/>
        </a:spcBef>
        <a:spcAft>
          <a:spcPct val="0"/>
        </a:spcAft>
        <a:buChar char="»"/>
        <a:defRPr sz="1200">
          <a:solidFill>
            <a:schemeClr val="tx1"/>
          </a:solidFill>
          <a:latin typeface="+mn-lt"/>
        </a:defRPr>
      </a:lvl6pPr>
      <a:lvl7pPr marL="2862263" indent="-233363" algn="l" rtl="0" eaLnBrk="1" fontAlgn="base" hangingPunct="1">
        <a:spcBef>
          <a:spcPct val="30000"/>
        </a:spcBef>
        <a:spcAft>
          <a:spcPct val="0"/>
        </a:spcAft>
        <a:buChar char="»"/>
        <a:defRPr sz="1200">
          <a:solidFill>
            <a:schemeClr val="tx1"/>
          </a:solidFill>
          <a:latin typeface="+mn-lt"/>
        </a:defRPr>
      </a:lvl7pPr>
      <a:lvl8pPr marL="3319463" indent="-233363" algn="l" rtl="0" eaLnBrk="1" fontAlgn="base" hangingPunct="1">
        <a:spcBef>
          <a:spcPct val="30000"/>
        </a:spcBef>
        <a:spcAft>
          <a:spcPct val="0"/>
        </a:spcAft>
        <a:buChar char="»"/>
        <a:defRPr sz="1200">
          <a:solidFill>
            <a:schemeClr val="tx1"/>
          </a:solidFill>
          <a:latin typeface="+mn-lt"/>
        </a:defRPr>
      </a:lvl8pPr>
      <a:lvl9pPr marL="3776663" indent="-233363" algn="l" rtl="0" eaLnBrk="1" fontAlgn="base" hangingPunct="1">
        <a:spcBef>
          <a:spcPct val="3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206" name="Rectangle 14"/>
          <p:cNvSpPr>
            <a:spLocks noGrp="1" noChangeArrowheads="1"/>
          </p:cNvSpPr>
          <p:nvPr>
            <p:ph type="body" idx="1"/>
          </p:nvPr>
        </p:nvSpPr>
        <p:spPr bwMode="auto">
          <a:xfrm>
            <a:off x="474663" y="1223963"/>
            <a:ext cx="8099425" cy="4618037"/>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211" name="Rectangle 19"/>
          <p:cNvSpPr>
            <a:spLocks noGrp="1" noChangeArrowheads="1"/>
          </p:cNvSpPr>
          <p:nvPr>
            <p:ph type="dt" sz="half" idx="2"/>
          </p:nvPr>
        </p:nvSpPr>
        <p:spPr bwMode="auto">
          <a:xfrm>
            <a:off x="457200" y="6618288"/>
            <a:ext cx="2133600" cy="223837"/>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1200">
                <a:solidFill>
                  <a:schemeClr val="tx2"/>
                </a:solidFill>
              </a:defRPr>
            </a:lvl1pPr>
          </a:lstStyle>
          <a:p>
            <a:pPr fontAlgn="auto">
              <a:spcBef>
                <a:spcPts val="0"/>
              </a:spcBef>
              <a:spcAft>
                <a:spcPts val="0"/>
              </a:spcAft>
            </a:pPr>
            <a:endParaRPr lang="en-US">
              <a:solidFill>
                <a:srgbClr val="336695"/>
              </a:solidFill>
              <a:latin typeface="Arial"/>
            </a:endParaRPr>
          </a:p>
        </p:txBody>
      </p:sp>
      <p:sp>
        <p:nvSpPr>
          <p:cNvPr id="8212" name="Rectangle 20"/>
          <p:cNvSpPr>
            <a:spLocks noGrp="1" noChangeArrowheads="1"/>
          </p:cNvSpPr>
          <p:nvPr>
            <p:ph type="ftr" sz="quarter" idx="3"/>
          </p:nvPr>
        </p:nvSpPr>
        <p:spPr bwMode="auto">
          <a:xfrm>
            <a:off x="3124200" y="6618288"/>
            <a:ext cx="2895600" cy="223837"/>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ctr">
              <a:defRPr sz="1200">
                <a:solidFill>
                  <a:schemeClr val="tx2"/>
                </a:solidFill>
              </a:defRPr>
            </a:lvl1pPr>
          </a:lstStyle>
          <a:p>
            <a:pPr fontAlgn="auto">
              <a:spcBef>
                <a:spcPts val="0"/>
              </a:spcBef>
              <a:spcAft>
                <a:spcPts val="0"/>
              </a:spcAft>
            </a:pPr>
            <a:endParaRPr lang="en-US">
              <a:solidFill>
                <a:srgbClr val="336695"/>
              </a:solidFill>
              <a:latin typeface="Arial"/>
            </a:endParaRPr>
          </a:p>
        </p:txBody>
      </p:sp>
      <p:sp>
        <p:nvSpPr>
          <p:cNvPr id="8213" name="Rectangle 21"/>
          <p:cNvSpPr>
            <a:spLocks noGrp="1" noChangeArrowheads="1"/>
          </p:cNvSpPr>
          <p:nvPr>
            <p:ph type="sldNum" sz="quarter" idx="4"/>
          </p:nvPr>
        </p:nvSpPr>
        <p:spPr bwMode="auto">
          <a:xfrm>
            <a:off x="6553200" y="6618288"/>
            <a:ext cx="2133600" cy="223837"/>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r">
              <a:defRPr sz="1200">
                <a:solidFill>
                  <a:schemeClr val="tx2"/>
                </a:solidFill>
              </a:defRPr>
            </a:lvl1pPr>
          </a:lstStyle>
          <a:p>
            <a:pPr fontAlgn="auto">
              <a:spcBef>
                <a:spcPts val="0"/>
              </a:spcBef>
              <a:spcAft>
                <a:spcPts val="0"/>
              </a:spcAft>
            </a:pPr>
            <a:fld id="{94B821DA-E755-4E39-8CF3-6FEF28F9BB98}" type="slidenum">
              <a:rPr lang="en-US">
                <a:solidFill>
                  <a:srgbClr val="336695"/>
                </a:solidFill>
                <a:latin typeface="Arial"/>
              </a:rPr>
              <a:pPr fontAlgn="auto">
                <a:spcBef>
                  <a:spcPts val="0"/>
                </a:spcBef>
                <a:spcAft>
                  <a:spcPts val="0"/>
                </a:spcAft>
              </a:pPr>
              <a:t>‹#›</a:t>
            </a:fld>
            <a:endParaRPr lang="en-US">
              <a:solidFill>
                <a:srgbClr val="336695"/>
              </a:solidFill>
              <a:latin typeface="Arial"/>
            </a:endParaRPr>
          </a:p>
        </p:txBody>
      </p:sp>
      <p:sp>
        <p:nvSpPr>
          <p:cNvPr id="8215" name="Rectangle 23"/>
          <p:cNvSpPr>
            <a:spLocks noGrp="1" noChangeArrowheads="1"/>
          </p:cNvSpPr>
          <p:nvPr>
            <p:ph type="title"/>
          </p:nvPr>
        </p:nvSpPr>
        <p:spPr bwMode="auto">
          <a:xfrm>
            <a:off x="474663" y="325438"/>
            <a:ext cx="8099425" cy="61912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en-US" smtClean="0"/>
              <a:t>Click to edit Master title style</a:t>
            </a:r>
          </a:p>
        </p:txBody>
      </p:sp>
      <p:pic>
        <p:nvPicPr>
          <p:cNvPr id="8219" name="Picture 27" descr="EnerNOC Logo Blue"/>
          <p:cNvPicPr>
            <a:picLocks noChangeAspect="1" noChangeArrowheads="1"/>
          </p:cNvPicPr>
          <p:nvPr userDrawn="1"/>
        </p:nvPicPr>
        <p:blipFill>
          <a:blip r:embed="rId2" cstate="print"/>
          <a:srcRect/>
          <a:stretch>
            <a:fillRect/>
          </a:stretch>
        </p:blipFill>
        <p:spPr bwMode="auto">
          <a:xfrm>
            <a:off x="7473950" y="6210300"/>
            <a:ext cx="1219200" cy="209550"/>
          </a:xfrm>
          <a:prstGeom prst="rect">
            <a:avLst/>
          </a:prstGeom>
          <a:noFill/>
        </p:spPr>
      </p:pic>
      <p:sp>
        <p:nvSpPr>
          <p:cNvPr id="8221" name="AutoShape 29"/>
          <p:cNvSpPr>
            <a:spLocks noChangeArrowheads="1"/>
          </p:cNvSpPr>
          <p:nvPr userDrawn="1"/>
        </p:nvSpPr>
        <p:spPr bwMode="auto">
          <a:xfrm>
            <a:off x="260350" y="257175"/>
            <a:ext cx="8631238" cy="6342063"/>
          </a:xfrm>
          <a:prstGeom prst="roundRect">
            <a:avLst>
              <a:gd name="adj" fmla="val 3556"/>
            </a:avLst>
          </a:prstGeom>
          <a:noFill/>
          <a:ln w="9525">
            <a:solidFill>
              <a:srgbClr val="99B1C9"/>
            </a:solidFill>
            <a:round/>
            <a:headEnd/>
            <a:tailEnd/>
          </a:ln>
          <a:effectLst/>
        </p:spPr>
        <p:txBody>
          <a:bodyPr wrap="none" anchor="ctr"/>
          <a:lstStyle/>
          <a:p>
            <a:pPr fontAlgn="auto">
              <a:spcBef>
                <a:spcPts val="0"/>
              </a:spcBef>
              <a:spcAft>
                <a:spcPts val="0"/>
              </a:spcAft>
            </a:pPr>
            <a:endParaRPr lang="en-US" sz="1800">
              <a:solidFill>
                <a:srgbClr val="00417B"/>
              </a:solidFill>
              <a:latin typeface="Arial"/>
            </a:endParaRPr>
          </a:p>
        </p:txBody>
      </p:sp>
    </p:spTree>
  </p:cSld>
  <p:clrMap bg1="lt1" tx1="dk1" bg2="lt2" tx2="dk2" accent1="accent1" accent2="accent2" accent3="accent3" accent4="accent4" accent5="accent5" accent6="accent6" hlink="hlink" folHlink="folHlink"/>
  <p:timing>
    <p:tnLst>
      <p:par>
        <p:cTn id="1" dur="indefinite" restart="never" nodeType="tmRoot"/>
      </p:par>
    </p:tnLst>
  </p:timing>
  <p:txStyles>
    <p:titleStyle>
      <a:lvl1pPr algn="l" rtl="0" fontAlgn="base">
        <a:lnSpc>
          <a:spcPct val="90000"/>
        </a:lnSpc>
        <a:spcBef>
          <a:spcPct val="0"/>
        </a:spcBef>
        <a:spcAft>
          <a:spcPct val="0"/>
        </a:spcAft>
        <a:defRPr sz="3000">
          <a:solidFill>
            <a:schemeClr val="tx1"/>
          </a:solidFill>
          <a:latin typeface="+mj-lt"/>
          <a:ea typeface="+mj-ea"/>
          <a:cs typeface="+mj-cs"/>
        </a:defRPr>
      </a:lvl1pPr>
      <a:lvl2pPr algn="l" rtl="0" fontAlgn="base">
        <a:lnSpc>
          <a:spcPct val="90000"/>
        </a:lnSpc>
        <a:spcBef>
          <a:spcPct val="0"/>
        </a:spcBef>
        <a:spcAft>
          <a:spcPct val="0"/>
        </a:spcAft>
        <a:defRPr sz="3000">
          <a:solidFill>
            <a:schemeClr val="tx1"/>
          </a:solidFill>
          <a:latin typeface="Arial" pitchFamily="34" charset="0"/>
        </a:defRPr>
      </a:lvl2pPr>
      <a:lvl3pPr algn="l" rtl="0" fontAlgn="base">
        <a:lnSpc>
          <a:spcPct val="90000"/>
        </a:lnSpc>
        <a:spcBef>
          <a:spcPct val="0"/>
        </a:spcBef>
        <a:spcAft>
          <a:spcPct val="0"/>
        </a:spcAft>
        <a:defRPr sz="3000">
          <a:solidFill>
            <a:schemeClr val="tx1"/>
          </a:solidFill>
          <a:latin typeface="Arial" pitchFamily="34" charset="0"/>
        </a:defRPr>
      </a:lvl3pPr>
      <a:lvl4pPr algn="l" rtl="0" fontAlgn="base">
        <a:lnSpc>
          <a:spcPct val="90000"/>
        </a:lnSpc>
        <a:spcBef>
          <a:spcPct val="0"/>
        </a:spcBef>
        <a:spcAft>
          <a:spcPct val="0"/>
        </a:spcAft>
        <a:defRPr sz="3000">
          <a:solidFill>
            <a:schemeClr val="tx1"/>
          </a:solidFill>
          <a:latin typeface="Arial" pitchFamily="34" charset="0"/>
        </a:defRPr>
      </a:lvl4pPr>
      <a:lvl5pPr algn="l" rtl="0" fontAlgn="base">
        <a:lnSpc>
          <a:spcPct val="90000"/>
        </a:lnSpc>
        <a:spcBef>
          <a:spcPct val="0"/>
        </a:spcBef>
        <a:spcAft>
          <a:spcPct val="0"/>
        </a:spcAft>
        <a:defRPr sz="3000">
          <a:solidFill>
            <a:schemeClr val="tx1"/>
          </a:solidFill>
          <a:latin typeface="Arial" pitchFamily="34" charset="0"/>
        </a:defRPr>
      </a:lvl5pPr>
      <a:lvl6pPr marL="457200" algn="l" rtl="0" fontAlgn="base">
        <a:lnSpc>
          <a:spcPct val="90000"/>
        </a:lnSpc>
        <a:spcBef>
          <a:spcPct val="0"/>
        </a:spcBef>
        <a:spcAft>
          <a:spcPct val="0"/>
        </a:spcAft>
        <a:defRPr sz="3000">
          <a:solidFill>
            <a:schemeClr val="tx1"/>
          </a:solidFill>
          <a:latin typeface="Arial" pitchFamily="34" charset="0"/>
        </a:defRPr>
      </a:lvl6pPr>
      <a:lvl7pPr marL="914400" algn="l" rtl="0" fontAlgn="base">
        <a:lnSpc>
          <a:spcPct val="90000"/>
        </a:lnSpc>
        <a:spcBef>
          <a:spcPct val="0"/>
        </a:spcBef>
        <a:spcAft>
          <a:spcPct val="0"/>
        </a:spcAft>
        <a:defRPr sz="3000">
          <a:solidFill>
            <a:schemeClr val="tx1"/>
          </a:solidFill>
          <a:latin typeface="Arial" pitchFamily="34" charset="0"/>
        </a:defRPr>
      </a:lvl7pPr>
      <a:lvl8pPr marL="1371600" algn="l" rtl="0" fontAlgn="base">
        <a:lnSpc>
          <a:spcPct val="90000"/>
        </a:lnSpc>
        <a:spcBef>
          <a:spcPct val="0"/>
        </a:spcBef>
        <a:spcAft>
          <a:spcPct val="0"/>
        </a:spcAft>
        <a:defRPr sz="3000">
          <a:solidFill>
            <a:schemeClr val="tx1"/>
          </a:solidFill>
          <a:latin typeface="Arial" pitchFamily="34" charset="0"/>
        </a:defRPr>
      </a:lvl8pPr>
      <a:lvl9pPr marL="1828800" algn="l" rtl="0" fontAlgn="base">
        <a:lnSpc>
          <a:spcPct val="90000"/>
        </a:lnSpc>
        <a:spcBef>
          <a:spcPct val="0"/>
        </a:spcBef>
        <a:spcAft>
          <a:spcPct val="0"/>
        </a:spcAft>
        <a:defRPr sz="3000">
          <a:solidFill>
            <a:schemeClr val="tx1"/>
          </a:solidFill>
          <a:latin typeface="Arial" pitchFamily="34" charset="0"/>
        </a:defRPr>
      </a:lvl9pPr>
    </p:titleStyle>
    <p:bodyStyle>
      <a:lvl1pPr algn="l" rtl="0" fontAlgn="base">
        <a:spcBef>
          <a:spcPct val="30000"/>
        </a:spcBef>
        <a:spcAft>
          <a:spcPct val="0"/>
        </a:spcAft>
        <a:tabLst>
          <a:tab pos="1771650" algn="l"/>
        </a:tabLst>
        <a:defRPr>
          <a:solidFill>
            <a:schemeClr val="tx1"/>
          </a:solidFill>
          <a:latin typeface="+mn-lt"/>
          <a:ea typeface="+mn-ea"/>
          <a:cs typeface="+mn-cs"/>
        </a:defRPr>
      </a:lvl1pPr>
      <a:lvl2pPr marL="342900" indent="-173038" algn="l" rtl="0" fontAlgn="base">
        <a:spcBef>
          <a:spcPct val="30000"/>
        </a:spcBef>
        <a:spcAft>
          <a:spcPct val="0"/>
        </a:spcAft>
        <a:buChar char="•"/>
        <a:tabLst>
          <a:tab pos="1771650" algn="l"/>
        </a:tabLst>
        <a:defRPr>
          <a:solidFill>
            <a:schemeClr val="tx1"/>
          </a:solidFill>
          <a:latin typeface="+mn-lt"/>
        </a:defRPr>
      </a:lvl2pPr>
      <a:lvl3pPr marL="685800" indent="-171450" algn="l" rtl="0" fontAlgn="base">
        <a:spcBef>
          <a:spcPct val="30000"/>
        </a:spcBef>
        <a:spcAft>
          <a:spcPct val="0"/>
        </a:spcAft>
        <a:buFont typeface="Wingdings" pitchFamily="2" charset="2"/>
        <a:buChar char="§"/>
        <a:tabLst>
          <a:tab pos="1771650" algn="l"/>
        </a:tabLst>
        <a:defRPr sz="1400">
          <a:solidFill>
            <a:schemeClr val="tx1"/>
          </a:solidFill>
          <a:latin typeface="+mn-lt"/>
        </a:defRPr>
      </a:lvl3pPr>
      <a:lvl4pPr marL="1143000" indent="-228600" algn="l" rtl="0" fontAlgn="base">
        <a:spcBef>
          <a:spcPct val="30000"/>
        </a:spcBef>
        <a:spcAft>
          <a:spcPct val="0"/>
        </a:spcAft>
        <a:buChar char="–"/>
        <a:tabLst>
          <a:tab pos="1771650" algn="l"/>
        </a:tabLst>
        <a:defRPr sz="1200">
          <a:solidFill>
            <a:schemeClr val="tx1"/>
          </a:solidFill>
          <a:latin typeface="+mn-lt"/>
        </a:defRPr>
      </a:lvl4pPr>
      <a:lvl5pPr marL="1600200" indent="-228600" algn="l" rtl="0" fontAlgn="base">
        <a:spcBef>
          <a:spcPct val="30000"/>
        </a:spcBef>
        <a:spcAft>
          <a:spcPct val="0"/>
        </a:spcAft>
        <a:buChar char="»"/>
        <a:tabLst>
          <a:tab pos="1771650" algn="l"/>
        </a:tabLst>
        <a:defRPr sz="1200">
          <a:solidFill>
            <a:schemeClr val="tx1"/>
          </a:solidFill>
          <a:latin typeface="+mn-lt"/>
        </a:defRPr>
      </a:lvl5pPr>
      <a:lvl6pPr marL="2057400" indent="-228600" algn="l" rtl="0" fontAlgn="base">
        <a:spcBef>
          <a:spcPct val="30000"/>
        </a:spcBef>
        <a:spcAft>
          <a:spcPct val="0"/>
        </a:spcAft>
        <a:buChar char="»"/>
        <a:tabLst>
          <a:tab pos="1771650" algn="l"/>
        </a:tabLst>
        <a:defRPr sz="1200">
          <a:solidFill>
            <a:schemeClr val="tx1"/>
          </a:solidFill>
          <a:latin typeface="+mn-lt"/>
        </a:defRPr>
      </a:lvl6pPr>
      <a:lvl7pPr marL="2514600" indent="-228600" algn="l" rtl="0" fontAlgn="base">
        <a:spcBef>
          <a:spcPct val="30000"/>
        </a:spcBef>
        <a:spcAft>
          <a:spcPct val="0"/>
        </a:spcAft>
        <a:buChar char="»"/>
        <a:tabLst>
          <a:tab pos="1771650" algn="l"/>
        </a:tabLst>
        <a:defRPr sz="1200">
          <a:solidFill>
            <a:schemeClr val="tx1"/>
          </a:solidFill>
          <a:latin typeface="+mn-lt"/>
        </a:defRPr>
      </a:lvl7pPr>
      <a:lvl8pPr marL="2971800" indent="-228600" algn="l" rtl="0" fontAlgn="base">
        <a:spcBef>
          <a:spcPct val="30000"/>
        </a:spcBef>
        <a:spcAft>
          <a:spcPct val="0"/>
        </a:spcAft>
        <a:buChar char="»"/>
        <a:tabLst>
          <a:tab pos="1771650" algn="l"/>
        </a:tabLst>
        <a:defRPr sz="1200">
          <a:solidFill>
            <a:schemeClr val="tx1"/>
          </a:solidFill>
          <a:latin typeface="+mn-lt"/>
        </a:defRPr>
      </a:lvl8pPr>
      <a:lvl9pPr marL="3429000" indent="-228600" algn="l" rtl="0" fontAlgn="base">
        <a:spcBef>
          <a:spcPct val="30000"/>
        </a:spcBef>
        <a:spcAft>
          <a:spcPct val="0"/>
        </a:spcAft>
        <a:buChar char="»"/>
        <a:tabLst>
          <a:tab pos="1771650" algn="l"/>
        </a:tabLst>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17225" y="4494947"/>
            <a:ext cx="5542207" cy="385680"/>
          </a:xfrm>
        </p:spPr>
        <p:txBody>
          <a:bodyPr/>
          <a:lstStyle/>
          <a:p>
            <a:r>
              <a:rPr lang="en-US" dirty="0" smtClean="0"/>
              <a:t>DR OIR:  Stakeholder Workshop I</a:t>
            </a:r>
            <a:endParaRPr lang="en-US" dirty="0"/>
          </a:p>
        </p:txBody>
      </p:sp>
      <p:sp>
        <p:nvSpPr>
          <p:cNvPr id="5" name="Subtitle 4"/>
          <p:cNvSpPr>
            <a:spLocks noGrp="1"/>
          </p:cNvSpPr>
          <p:nvPr>
            <p:ph type="subTitle" idx="1"/>
          </p:nvPr>
        </p:nvSpPr>
        <p:spPr>
          <a:xfrm>
            <a:off x="2207661" y="5025801"/>
            <a:ext cx="5543550" cy="582724"/>
          </a:xfrm>
        </p:spPr>
        <p:txBody>
          <a:bodyPr/>
          <a:lstStyle/>
          <a:p>
            <a:r>
              <a:rPr lang="en-US" dirty="0" smtClean="0"/>
              <a:t>October 16, 2013</a:t>
            </a:r>
            <a:endParaRPr lang="en-US" dirty="0"/>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Procurement by Attributes</a:t>
            </a:r>
            <a:endParaRPr lang="en-US" dirty="0"/>
          </a:p>
        </p:txBody>
      </p:sp>
      <p:graphicFrame>
        <p:nvGraphicFramePr>
          <p:cNvPr id="5" name="Table 4"/>
          <p:cNvGraphicFramePr>
            <a:graphicFrameLocks noGrp="1"/>
          </p:cNvGraphicFramePr>
          <p:nvPr/>
        </p:nvGraphicFramePr>
        <p:xfrm>
          <a:off x="470263" y="1293223"/>
          <a:ext cx="8268787" cy="5060550"/>
        </p:xfrm>
        <a:graphic>
          <a:graphicData uri="http://schemas.openxmlformats.org/drawingml/2006/table">
            <a:tbl>
              <a:tblPr firstRow="1" bandRow="1">
                <a:tableStyleId>{5C22544A-7EE6-4342-B048-85BDC9FD1C3A}</a:tableStyleId>
              </a:tblPr>
              <a:tblGrid>
                <a:gridCol w="1353693"/>
                <a:gridCol w="1500324"/>
                <a:gridCol w="1500324"/>
                <a:gridCol w="1338817"/>
                <a:gridCol w="1396195"/>
                <a:gridCol w="1179434"/>
              </a:tblGrid>
              <a:tr h="650530">
                <a:tc>
                  <a:txBody>
                    <a:bodyPr/>
                    <a:lstStyle/>
                    <a:p>
                      <a:endParaRPr lang="en-US" dirty="0"/>
                    </a:p>
                  </a:txBody>
                  <a:tcPr/>
                </a:tc>
                <a:tc>
                  <a:txBody>
                    <a:bodyPr/>
                    <a:lstStyle/>
                    <a:p>
                      <a:r>
                        <a:rPr lang="en-US" sz="1200" dirty="0" smtClean="0"/>
                        <a:t>Availability</a:t>
                      </a:r>
                      <a:endParaRPr lang="en-US" sz="1200" dirty="0"/>
                    </a:p>
                  </a:txBody>
                  <a:tcPr/>
                </a:tc>
                <a:tc>
                  <a:txBody>
                    <a:bodyPr/>
                    <a:lstStyle/>
                    <a:p>
                      <a:r>
                        <a:rPr lang="en-US" sz="1200" dirty="0" smtClean="0"/>
                        <a:t>Trigger/Notice</a:t>
                      </a:r>
                      <a:endParaRPr lang="en-US" sz="1200" dirty="0"/>
                    </a:p>
                  </a:txBody>
                  <a:tcPr/>
                </a:tc>
                <a:tc>
                  <a:txBody>
                    <a:bodyPr/>
                    <a:lstStyle/>
                    <a:p>
                      <a:r>
                        <a:rPr lang="en-US" sz="1200" dirty="0" smtClean="0"/>
                        <a:t>Performance</a:t>
                      </a:r>
                      <a:endParaRPr lang="en-US" sz="1200" dirty="0"/>
                    </a:p>
                  </a:txBody>
                  <a:tcPr/>
                </a:tc>
                <a:tc>
                  <a:txBody>
                    <a:bodyPr/>
                    <a:lstStyle/>
                    <a:p>
                      <a:r>
                        <a:rPr lang="en-US" sz="1200" b="1" dirty="0" smtClean="0"/>
                        <a:t>Incentive</a:t>
                      </a:r>
                      <a:endParaRPr lang="en-US" sz="1200" b="1" dirty="0"/>
                    </a:p>
                  </a:txBody>
                  <a:tcPr/>
                </a:tc>
                <a:tc>
                  <a:txBody>
                    <a:bodyPr/>
                    <a:lstStyle/>
                    <a:p>
                      <a:r>
                        <a:rPr lang="en-US" sz="1200" dirty="0" smtClean="0"/>
                        <a:t>Penalty</a:t>
                      </a:r>
                      <a:endParaRPr lang="en-US" sz="1200" dirty="0"/>
                    </a:p>
                  </a:txBody>
                  <a:tcPr/>
                </a:tc>
              </a:tr>
              <a:tr h="650530">
                <a:tc>
                  <a:txBody>
                    <a:bodyPr/>
                    <a:lstStyle/>
                    <a:p>
                      <a:r>
                        <a:rPr lang="en-US" dirty="0" smtClean="0"/>
                        <a:t>CBP</a:t>
                      </a:r>
                      <a:endParaRPr lang="en-US" dirty="0"/>
                    </a:p>
                  </a:txBody>
                  <a:tcPr/>
                </a:tc>
                <a:tc>
                  <a:txBody>
                    <a:bodyPr/>
                    <a:lstStyle/>
                    <a:p>
                      <a:r>
                        <a:rPr lang="en-US" sz="1200" dirty="0" smtClean="0"/>
                        <a:t>11AM-7PM;</a:t>
                      </a:r>
                    </a:p>
                    <a:p>
                      <a:r>
                        <a:rPr lang="en-US" sz="1200" dirty="0" smtClean="0"/>
                        <a:t>Mon-Fri,</a:t>
                      </a:r>
                      <a:r>
                        <a:rPr lang="en-US" sz="1200" baseline="0" dirty="0" smtClean="0"/>
                        <a:t> excl Holidays</a:t>
                      </a:r>
                      <a:endParaRPr lang="en-US" sz="1200" dirty="0"/>
                    </a:p>
                  </a:txBody>
                  <a:tcPr/>
                </a:tc>
                <a:tc>
                  <a:txBody>
                    <a:bodyPr/>
                    <a:lstStyle/>
                    <a:p>
                      <a:r>
                        <a:rPr lang="en-US" sz="1200" dirty="0" smtClean="0"/>
                        <a:t>15,000 </a:t>
                      </a:r>
                      <a:r>
                        <a:rPr lang="en-US" sz="1200" dirty="0" err="1" smtClean="0"/>
                        <a:t>btu</a:t>
                      </a:r>
                      <a:r>
                        <a:rPr lang="en-US" sz="1200" dirty="0" smtClean="0"/>
                        <a:t>/kWh</a:t>
                      </a:r>
                    </a:p>
                    <a:p>
                      <a:r>
                        <a:rPr lang="en-US" sz="1200" dirty="0" smtClean="0"/>
                        <a:t>D/A-by</a:t>
                      </a:r>
                      <a:r>
                        <a:rPr lang="en-US" sz="1200" baseline="0" dirty="0" smtClean="0"/>
                        <a:t> 3 PM</a:t>
                      </a:r>
                    </a:p>
                    <a:p>
                      <a:r>
                        <a:rPr lang="en-US" sz="1200" baseline="0" dirty="0" smtClean="0"/>
                        <a:t>D/O-1 hour</a:t>
                      </a:r>
                      <a:endParaRPr lang="en-US" sz="1200" dirty="0"/>
                    </a:p>
                  </a:txBody>
                  <a:tcPr/>
                </a:tc>
                <a:tc>
                  <a:txBody>
                    <a:bodyPr/>
                    <a:lstStyle/>
                    <a:p>
                      <a:r>
                        <a:rPr lang="en-US" sz="1200" dirty="0" smtClean="0"/>
                        <a:t>Up to 3 tests/yr</a:t>
                      </a:r>
                    </a:p>
                    <a:p>
                      <a:r>
                        <a:rPr lang="en-US" sz="1200" dirty="0" smtClean="0"/>
                        <a:t>Drop by</a:t>
                      </a:r>
                      <a:endParaRPr lang="en-US" sz="1200" dirty="0"/>
                    </a:p>
                  </a:txBody>
                  <a:tcPr/>
                </a:tc>
                <a:tc>
                  <a:txBody>
                    <a:bodyPr/>
                    <a:lstStyle/>
                    <a:p>
                      <a:r>
                        <a:rPr lang="en-US" sz="1200" dirty="0" smtClean="0"/>
                        <a:t>Cap credit (Aug)-graduated</a:t>
                      </a:r>
                    </a:p>
                    <a:p>
                      <a:r>
                        <a:rPr lang="en-US" sz="1200" baseline="0" dirty="0" smtClean="0"/>
                        <a:t>&lt; $19/kW-mo</a:t>
                      </a:r>
                    </a:p>
                    <a:p>
                      <a:r>
                        <a:rPr lang="en-US" sz="1200" dirty="0" smtClean="0"/>
                        <a:t>&lt;$22/kW-mo</a:t>
                      </a:r>
                    </a:p>
                    <a:p>
                      <a:r>
                        <a:rPr lang="en-US" sz="1200" dirty="0" smtClean="0"/>
                        <a:t>Plus SCE city gate gas * HR</a:t>
                      </a:r>
                      <a:endParaRPr lang="en-US" sz="1200" dirty="0"/>
                    </a:p>
                  </a:txBody>
                  <a:tcPr/>
                </a:tc>
                <a:tc>
                  <a:txBody>
                    <a:bodyPr/>
                    <a:lstStyle/>
                    <a:p>
                      <a:r>
                        <a:rPr lang="en-US" sz="1200" dirty="0" smtClean="0"/>
                        <a:t>Reduced</a:t>
                      </a:r>
                      <a:r>
                        <a:rPr lang="en-US" sz="1200" baseline="0" dirty="0" smtClean="0"/>
                        <a:t> capacity payments (50% reduction for 89.99% to 75%); and reduced energy pmts</a:t>
                      </a:r>
                      <a:endParaRPr lang="en-US" sz="1200" dirty="0"/>
                    </a:p>
                  </a:txBody>
                  <a:tcPr/>
                </a:tc>
              </a:tr>
              <a:tr h="650530">
                <a:tc>
                  <a:txBody>
                    <a:bodyPr/>
                    <a:lstStyle/>
                    <a:p>
                      <a:r>
                        <a:rPr lang="en-US" dirty="0" smtClean="0"/>
                        <a:t>AMP</a:t>
                      </a:r>
                      <a:endParaRPr lang="en-US" dirty="0"/>
                    </a:p>
                  </a:txBody>
                  <a:tcPr/>
                </a:tc>
                <a:tc>
                  <a:txBody>
                    <a:bodyPr/>
                    <a:lstStyle/>
                    <a:p>
                      <a:r>
                        <a:rPr lang="en-US" sz="1200" dirty="0" smtClean="0"/>
                        <a:t>11AM-8PM;</a:t>
                      </a:r>
                      <a:r>
                        <a:rPr lang="en-US" sz="1200" baseline="0" dirty="0" smtClean="0"/>
                        <a:t>  Mon-Fri, excl Holidays</a:t>
                      </a:r>
                      <a:endParaRPr lang="en-US" sz="1200" dirty="0"/>
                    </a:p>
                  </a:txBody>
                  <a:tcPr/>
                </a:tc>
                <a:tc>
                  <a:txBody>
                    <a:bodyPr/>
                    <a:lstStyle/>
                    <a:p>
                      <a:r>
                        <a:rPr lang="en-US" sz="1200" dirty="0" smtClean="0"/>
                        <a:t>IOU Discretion;</a:t>
                      </a:r>
                    </a:p>
                    <a:p>
                      <a:r>
                        <a:rPr lang="en-US" sz="1200" dirty="0" smtClean="0"/>
                        <a:t>D/A,</a:t>
                      </a:r>
                      <a:r>
                        <a:rPr lang="en-US" sz="1200" baseline="0" dirty="0" smtClean="0"/>
                        <a:t> D/O w/ 30 minutes </a:t>
                      </a:r>
                      <a:endParaRPr lang="en-US" sz="1200" dirty="0"/>
                    </a:p>
                  </a:txBody>
                  <a:tcPr/>
                </a:tc>
                <a:tc>
                  <a:txBody>
                    <a:bodyPr/>
                    <a:lstStyle/>
                    <a:p>
                      <a:r>
                        <a:rPr lang="en-US" sz="1200" dirty="0" smtClean="0"/>
                        <a:t>2 test/yr; 80-100 hours/yr.</a:t>
                      </a:r>
                    </a:p>
                    <a:p>
                      <a:r>
                        <a:rPr lang="en-US" sz="1200" dirty="0" smtClean="0"/>
                        <a:t>Drop by.</a:t>
                      </a:r>
                      <a:endParaRPr lang="en-US" sz="1200" dirty="0"/>
                    </a:p>
                  </a:txBody>
                  <a:tcPr/>
                </a:tc>
                <a:tc>
                  <a:txBody>
                    <a:bodyPr/>
                    <a:lstStyle/>
                    <a:p>
                      <a:r>
                        <a:rPr lang="en-US" sz="1200" dirty="0" smtClean="0"/>
                        <a:t>Capacity Payment plus</a:t>
                      </a:r>
                      <a:r>
                        <a:rPr lang="en-US" sz="1200" baseline="0" dirty="0" smtClean="0"/>
                        <a:t> energy payment</a:t>
                      </a:r>
                      <a:endParaRPr lang="en-US" sz="1200" dirty="0"/>
                    </a:p>
                  </a:txBody>
                  <a:tcPr/>
                </a:tc>
                <a:tc>
                  <a:txBody>
                    <a:bodyPr/>
                    <a:lstStyle/>
                    <a:p>
                      <a:r>
                        <a:rPr lang="en-US" sz="1200" dirty="0" smtClean="0"/>
                        <a:t>Capacity de-rate</a:t>
                      </a:r>
                      <a:r>
                        <a:rPr lang="en-US" sz="1200" baseline="0" dirty="0" smtClean="0"/>
                        <a:t> as above.</a:t>
                      </a:r>
                      <a:endParaRPr lang="en-US" sz="1200" dirty="0"/>
                    </a:p>
                  </a:txBody>
                  <a:tcPr/>
                </a:tc>
              </a:tr>
              <a:tr h="650530">
                <a:tc>
                  <a:txBody>
                    <a:bodyPr/>
                    <a:lstStyle/>
                    <a:p>
                      <a:r>
                        <a:rPr lang="en-US" dirty="0" smtClean="0"/>
                        <a:t>BIP</a:t>
                      </a:r>
                      <a:endParaRPr lang="en-US" dirty="0"/>
                    </a:p>
                  </a:txBody>
                  <a:tcPr/>
                </a:tc>
                <a:tc>
                  <a:txBody>
                    <a:bodyPr/>
                    <a:lstStyle/>
                    <a:p>
                      <a:r>
                        <a:rPr lang="en-US" sz="1200" dirty="0" err="1" smtClean="0"/>
                        <a:t>Pk</a:t>
                      </a:r>
                      <a:r>
                        <a:rPr lang="en-US" sz="1200" dirty="0" smtClean="0"/>
                        <a:t>: noon-6</a:t>
                      </a:r>
                      <a:r>
                        <a:rPr lang="en-US" sz="1200" baseline="0" dirty="0" smtClean="0"/>
                        <a:t> PM (Summer); Mid-</a:t>
                      </a:r>
                      <a:r>
                        <a:rPr lang="en-US" sz="1200" baseline="0" dirty="0" err="1" smtClean="0"/>
                        <a:t>Pk</a:t>
                      </a:r>
                      <a:r>
                        <a:rPr lang="en-US" sz="1200" baseline="0" dirty="0" smtClean="0"/>
                        <a:t>: 8 AM-noon; 6-11PM (summer); 8AM-9PM Winter; weekdays, non-holidays</a:t>
                      </a:r>
                      <a:endParaRPr lang="en-US" sz="1200" dirty="0"/>
                    </a:p>
                  </a:txBody>
                  <a:tcPr/>
                </a:tc>
                <a:tc>
                  <a:txBody>
                    <a:bodyPr/>
                    <a:lstStyle/>
                    <a:p>
                      <a:r>
                        <a:rPr lang="en-US" sz="1200" dirty="0" smtClean="0"/>
                        <a:t>CAISO  Stage 1 imminent; SCE</a:t>
                      </a:r>
                      <a:r>
                        <a:rPr lang="en-US" sz="1200" baseline="0" dirty="0" smtClean="0"/>
                        <a:t> discretion.</a:t>
                      </a:r>
                    </a:p>
                    <a:p>
                      <a:r>
                        <a:rPr lang="en-US" sz="1200" baseline="0" dirty="0" smtClean="0"/>
                        <a:t>15-30 minutes</a:t>
                      </a:r>
                      <a:endParaRPr lang="en-US" sz="1200" dirty="0"/>
                    </a:p>
                  </a:txBody>
                  <a:tcPr/>
                </a:tc>
                <a:tc>
                  <a:txBody>
                    <a:bodyPr/>
                    <a:lstStyle/>
                    <a:p>
                      <a:r>
                        <a:rPr lang="en-US" sz="1200" dirty="0" smtClean="0"/>
                        <a:t>1 test/yr, if not dispatched;</a:t>
                      </a:r>
                      <a:r>
                        <a:rPr lang="en-US" sz="1200" baseline="0" dirty="0" smtClean="0"/>
                        <a:t>1/day10/month, 180 hr/yr, 6 hr max.</a:t>
                      </a:r>
                    </a:p>
                    <a:p>
                      <a:r>
                        <a:rPr lang="en-US" sz="1200" baseline="0" dirty="0" smtClean="0"/>
                        <a:t>Drop to FSL.</a:t>
                      </a:r>
                      <a:endParaRPr lang="en-US" sz="1200" dirty="0"/>
                    </a:p>
                  </a:txBody>
                  <a:tcPr/>
                </a:tc>
                <a:tc>
                  <a:txBody>
                    <a:bodyPr/>
                    <a:lstStyle/>
                    <a:p>
                      <a:r>
                        <a:rPr lang="en-US" sz="1200" dirty="0" smtClean="0"/>
                        <a:t>Cap credit:</a:t>
                      </a:r>
                    </a:p>
                    <a:p>
                      <a:r>
                        <a:rPr lang="en-US" sz="1200" dirty="0" smtClean="0"/>
                        <a:t>On </a:t>
                      </a:r>
                      <a:r>
                        <a:rPr lang="en-US" sz="1200" dirty="0" err="1" smtClean="0"/>
                        <a:t>pk</a:t>
                      </a:r>
                      <a:r>
                        <a:rPr lang="en-US" sz="1200" dirty="0" smtClean="0"/>
                        <a:t>: $19-21/</a:t>
                      </a:r>
                      <a:r>
                        <a:rPr lang="en-US" sz="1200" dirty="0" err="1" smtClean="0"/>
                        <a:t>kw</a:t>
                      </a:r>
                      <a:r>
                        <a:rPr lang="en-US" sz="1200" dirty="0" smtClean="0"/>
                        <a:t>-mo/meter; Mid-</a:t>
                      </a:r>
                      <a:r>
                        <a:rPr lang="en-US" sz="1200" dirty="0" err="1" smtClean="0"/>
                        <a:t>pk</a:t>
                      </a:r>
                      <a:r>
                        <a:rPr lang="en-US" sz="1200" dirty="0" smtClean="0"/>
                        <a:t>:</a:t>
                      </a:r>
                      <a:r>
                        <a:rPr lang="en-US" sz="1200" baseline="0" dirty="0" smtClean="0"/>
                        <a:t> $5-6/</a:t>
                      </a:r>
                      <a:r>
                        <a:rPr lang="en-US" sz="1200" baseline="0" dirty="0" err="1" smtClean="0"/>
                        <a:t>kw</a:t>
                      </a:r>
                      <a:r>
                        <a:rPr lang="en-US" sz="1200" baseline="0" dirty="0" smtClean="0"/>
                        <a:t>-mo; off peak: $1/</a:t>
                      </a:r>
                      <a:r>
                        <a:rPr lang="en-US" sz="1200" baseline="0" dirty="0" err="1" smtClean="0"/>
                        <a:t>kw</a:t>
                      </a:r>
                      <a:r>
                        <a:rPr lang="en-US" sz="1200" baseline="0" dirty="0" smtClean="0"/>
                        <a:t>-mo.</a:t>
                      </a:r>
                      <a:endParaRPr lang="en-US" sz="1200" dirty="0"/>
                    </a:p>
                  </a:txBody>
                  <a:tcPr/>
                </a:tc>
                <a:tc>
                  <a:txBody>
                    <a:bodyPr/>
                    <a:lstStyle/>
                    <a:p>
                      <a:r>
                        <a:rPr lang="en-US" sz="1200" dirty="0" smtClean="0"/>
                        <a:t>$13.9/</a:t>
                      </a:r>
                      <a:r>
                        <a:rPr lang="en-US" sz="1200" dirty="0" err="1" smtClean="0"/>
                        <a:t>kwh</a:t>
                      </a:r>
                      <a:endParaRPr lang="en-US" sz="1200" dirty="0"/>
                    </a:p>
                  </a:txBody>
                  <a:tcPr/>
                </a:tc>
              </a:tr>
              <a:tr h="650530">
                <a:tc>
                  <a:txBody>
                    <a:bodyPr/>
                    <a:lstStyle/>
                    <a:p>
                      <a:r>
                        <a:rPr lang="en-US" dirty="0" smtClean="0"/>
                        <a:t>DBP</a:t>
                      </a:r>
                      <a:endParaRPr lang="en-US" dirty="0"/>
                    </a:p>
                  </a:txBody>
                  <a:tcPr/>
                </a:tc>
                <a:tc>
                  <a:txBody>
                    <a:bodyPr/>
                    <a:lstStyle/>
                    <a:p>
                      <a:r>
                        <a:rPr lang="en-US" sz="1200" dirty="0" smtClean="0"/>
                        <a:t>Noon-8PM</a:t>
                      </a:r>
                      <a:endParaRPr lang="en-US" sz="1200" dirty="0"/>
                    </a:p>
                  </a:txBody>
                  <a:tcPr/>
                </a:tc>
                <a:tc>
                  <a:txBody>
                    <a:bodyPr/>
                    <a:lstStyle/>
                    <a:p>
                      <a:r>
                        <a:rPr lang="en-US" sz="1200" dirty="0" smtClean="0"/>
                        <a:t>Day-ahead</a:t>
                      </a:r>
                      <a:endParaRPr lang="en-US" sz="1200" dirty="0"/>
                    </a:p>
                  </a:txBody>
                  <a:tcPr/>
                </a:tc>
                <a:tc>
                  <a:txBody>
                    <a:bodyPr/>
                    <a:lstStyle/>
                    <a:p>
                      <a:r>
                        <a:rPr lang="en-US" sz="1200" dirty="0" smtClean="0"/>
                        <a:t>2 tests</a:t>
                      </a:r>
                    </a:p>
                    <a:p>
                      <a:r>
                        <a:rPr lang="en-US" sz="1200" dirty="0" smtClean="0"/>
                        <a:t>50%</a:t>
                      </a:r>
                      <a:r>
                        <a:rPr lang="en-US" sz="1200" baseline="0" dirty="0" smtClean="0"/>
                        <a:t> of energy bid for 1 hr</a:t>
                      </a:r>
                      <a:endParaRPr lang="en-US" sz="1200" dirty="0"/>
                    </a:p>
                  </a:txBody>
                  <a:tcPr/>
                </a:tc>
                <a:tc>
                  <a:txBody>
                    <a:bodyPr/>
                    <a:lstStyle/>
                    <a:p>
                      <a:r>
                        <a:rPr lang="en-US" sz="1200" dirty="0" smtClean="0"/>
                        <a:t>$.50/</a:t>
                      </a:r>
                      <a:r>
                        <a:rPr lang="en-US" sz="1200" dirty="0" err="1" smtClean="0"/>
                        <a:t>kwh</a:t>
                      </a:r>
                      <a:endParaRPr lang="en-US" sz="1200" dirty="0"/>
                    </a:p>
                  </a:txBody>
                  <a:tcPr/>
                </a:tc>
                <a:tc>
                  <a:txBody>
                    <a:bodyPr/>
                    <a:lstStyle/>
                    <a:p>
                      <a:r>
                        <a:rPr lang="en-US" sz="1200" dirty="0" smtClean="0"/>
                        <a:t>Removal from program</a:t>
                      </a:r>
                      <a:endParaRPr lang="en-US" sz="1200" dirty="0"/>
                    </a:p>
                  </a:txBody>
                  <a:tcPr/>
                </a:tc>
              </a:tr>
            </a:tbl>
          </a:graphicData>
        </a:graphic>
      </p:graphicFrame>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Summary</a:t>
            </a:r>
            <a:endParaRPr lang="en-US" dirty="0"/>
          </a:p>
        </p:txBody>
      </p:sp>
      <p:sp>
        <p:nvSpPr>
          <p:cNvPr id="3" name="Text Placeholder 2"/>
          <p:cNvSpPr>
            <a:spLocks noGrp="1"/>
          </p:cNvSpPr>
          <p:nvPr>
            <p:ph type="body" sz="quarter" idx="15"/>
          </p:nvPr>
        </p:nvSpPr>
        <p:spPr/>
        <p:txBody>
          <a:bodyPr/>
          <a:lstStyle/>
          <a:p>
            <a:endParaRPr lang="en-US" dirty="0"/>
          </a:p>
        </p:txBody>
      </p:sp>
      <p:graphicFrame>
        <p:nvGraphicFramePr>
          <p:cNvPr id="4" name="Table 3"/>
          <p:cNvGraphicFramePr>
            <a:graphicFrameLocks noGrp="1"/>
          </p:cNvGraphicFramePr>
          <p:nvPr/>
        </p:nvGraphicFramePr>
        <p:xfrm>
          <a:off x="533402" y="1663704"/>
          <a:ext cx="8127270" cy="4011381"/>
        </p:xfrm>
        <a:graphic>
          <a:graphicData uri="http://schemas.openxmlformats.org/drawingml/2006/table">
            <a:tbl>
              <a:tblPr firstRow="1" bandRow="1">
                <a:tableStyleId>{5C22544A-7EE6-4342-B048-85BDC9FD1C3A}</a:tableStyleId>
              </a:tblPr>
              <a:tblGrid>
                <a:gridCol w="1625454"/>
                <a:gridCol w="812727"/>
                <a:gridCol w="812727"/>
                <a:gridCol w="812727"/>
                <a:gridCol w="812727"/>
                <a:gridCol w="812727"/>
                <a:gridCol w="812727"/>
                <a:gridCol w="812727"/>
                <a:gridCol w="812727"/>
              </a:tblGrid>
              <a:tr h="445709">
                <a:tc>
                  <a:txBody>
                    <a:bodyPr/>
                    <a:lstStyle/>
                    <a:p>
                      <a:endParaRPr lang="en-US" dirty="0"/>
                    </a:p>
                  </a:txBody>
                  <a:tcPr/>
                </a:tc>
                <a:tc gridSpan="4">
                  <a:txBody>
                    <a:bodyPr/>
                    <a:lstStyle/>
                    <a:p>
                      <a:pPr algn="ctr"/>
                      <a:r>
                        <a:rPr lang="en-US" dirty="0" smtClean="0"/>
                        <a:t>PG&amp;E</a:t>
                      </a:r>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gridSpan="4">
                  <a:txBody>
                    <a:bodyPr/>
                    <a:lstStyle/>
                    <a:p>
                      <a:pPr algn="ctr"/>
                      <a:r>
                        <a:rPr lang="en-US" dirty="0" smtClean="0"/>
                        <a:t>SCE</a:t>
                      </a:r>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r>
              <a:tr h="445709">
                <a:tc>
                  <a:txBody>
                    <a:bodyPr/>
                    <a:lstStyle/>
                    <a:p>
                      <a:endParaRPr lang="en-US" dirty="0"/>
                    </a:p>
                  </a:txBody>
                  <a:tcPr/>
                </a:tc>
                <a:tc gridSpan="2">
                  <a:txBody>
                    <a:bodyPr/>
                    <a:lstStyle/>
                    <a:p>
                      <a:pPr algn="ctr"/>
                      <a:r>
                        <a:rPr lang="en-US" b="1" dirty="0" smtClean="0"/>
                        <a:t>2013</a:t>
                      </a:r>
                      <a:endParaRPr lang="en-US" b="1" dirty="0"/>
                    </a:p>
                  </a:txBody>
                  <a:tcPr/>
                </a:tc>
                <a:tc hMerge="1">
                  <a:txBody>
                    <a:bodyPr/>
                    <a:lstStyle/>
                    <a:p>
                      <a:endParaRPr lang="en-US"/>
                    </a:p>
                  </a:txBody>
                  <a:tcPr/>
                </a:tc>
                <a:tc gridSpan="2">
                  <a:txBody>
                    <a:bodyPr/>
                    <a:lstStyle/>
                    <a:p>
                      <a:pPr algn="ctr"/>
                      <a:r>
                        <a:rPr lang="en-US" b="1" dirty="0" smtClean="0"/>
                        <a:t>2012</a:t>
                      </a:r>
                      <a:endParaRPr lang="en-US" b="1" dirty="0"/>
                    </a:p>
                  </a:txBody>
                  <a:tcPr/>
                </a:tc>
                <a:tc hMerge="1">
                  <a:txBody>
                    <a:bodyPr/>
                    <a:lstStyle/>
                    <a:p>
                      <a:endParaRPr lang="en-US"/>
                    </a:p>
                  </a:txBody>
                  <a:tcPr/>
                </a:tc>
                <a:tc gridSpan="2">
                  <a:txBody>
                    <a:bodyPr/>
                    <a:lstStyle/>
                    <a:p>
                      <a:pPr algn="ctr"/>
                      <a:r>
                        <a:rPr lang="en-US" b="1" dirty="0" smtClean="0"/>
                        <a:t>2013</a:t>
                      </a:r>
                      <a:endParaRPr lang="en-US" b="1" dirty="0"/>
                    </a:p>
                  </a:txBody>
                  <a:tcPr/>
                </a:tc>
                <a:tc hMerge="1">
                  <a:txBody>
                    <a:bodyPr/>
                    <a:lstStyle/>
                    <a:p>
                      <a:endParaRPr lang="en-US"/>
                    </a:p>
                  </a:txBody>
                  <a:tcPr/>
                </a:tc>
                <a:tc gridSpan="2">
                  <a:txBody>
                    <a:bodyPr/>
                    <a:lstStyle/>
                    <a:p>
                      <a:pPr algn="ctr"/>
                      <a:r>
                        <a:rPr lang="en-US" b="1" dirty="0" smtClean="0"/>
                        <a:t>2012</a:t>
                      </a:r>
                      <a:endParaRPr lang="en-US" b="1" dirty="0"/>
                    </a:p>
                  </a:txBody>
                  <a:tcPr/>
                </a:tc>
                <a:tc hMerge="1">
                  <a:txBody>
                    <a:bodyPr/>
                    <a:lstStyle/>
                    <a:p>
                      <a:endParaRPr lang="en-US"/>
                    </a:p>
                  </a:txBody>
                  <a:tcPr/>
                </a:tc>
              </a:tr>
              <a:tr h="445709">
                <a:tc>
                  <a:txBody>
                    <a:bodyPr/>
                    <a:lstStyle/>
                    <a:p>
                      <a:endParaRPr lang="en-US" dirty="0"/>
                    </a:p>
                  </a:txBody>
                  <a:tcPr/>
                </a:tc>
                <a:tc>
                  <a:txBody>
                    <a:bodyPr/>
                    <a:lstStyle/>
                    <a:p>
                      <a:pPr algn="ctr"/>
                      <a:r>
                        <a:rPr lang="en-US" sz="1200" b="0" dirty="0" smtClean="0"/>
                        <a:t>Events</a:t>
                      </a:r>
                      <a:endParaRPr lang="en-US" sz="1200" b="0" dirty="0"/>
                    </a:p>
                  </a:txBody>
                  <a:tcPr/>
                </a:tc>
                <a:tc>
                  <a:txBody>
                    <a:bodyPr/>
                    <a:lstStyle/>
                    <a:p>
                      <a:pPr algn="ctr"/>
                      <a:r>
                        <a:rPr lang="en-US" sz="1200" b="0" dirty="0" smtClean="0"/>
                        <a:t>Duration</a:t>
                      </a:r>
                      <a:endParaRPr lang="en-US" sz="1200" b="0" dirty="0"/>
                    </a:p>
                  </a:txBody>
                  <a:tcPr/>
                </a:tc>
                <a:tc>
                  <a:txBody>
                    <a:bodyPr/>
                    <a:lstStyle/>
                    <a:p>
                      <a:pPr algn="ctr"/>
                      <a:r>
                        <a:rPr lang="en-US" sz="1200" b="0" dirty="0" smtClean="0"/>
                        <a:t>Events</a:t>
                      </a:r>
                      <a:endParaRPr lang="en-US" sz="1200" b="0" dirty="0"/>
                    </a:p>
                  </a:txBody>
                  <a:tcPr/>
                </a:tc>
                <a:tc>
                  <a:txBody>
                    <a:bodyPr/>
                    <a:lstStyle/>
                    <a:p>
                      <a:pPr algn="ctr"/>
                      <a:r>
                        <a:rPr lang="en-US" sz="1200" b="0" dirty="0" smtClean="0"/>
                        <a:t>Duration</a:t>
                      </a:r>
                      <a:endParaRPr lang="en-US" sz="1200" b="0" dirty="0"/>
                    </a:p>
                  </a:txBody>
                  <a:tcPr/>
                </a:tc>
                <a:tc>
                  <a:txBody>
                    <a:bodyPr/>
                    <a:lstStyle/>
                    <a:p>
                      <a:pPr algn="ctr"/>
                      <a:r>
                        <a:rPr lang="en-US" sz="1200" b="0" dirty="0" smtClean="0"/>
                        <a:t>Events</a:t>
                      </a:r>
                      <a:endParaRPr lang="en-US" sz="1200" b="0" dirty="0"/>
                    </a:p>
                  </a:txBody>
                  <a:tcPr/>
                </a:tc>
                <a:tc>
                  <a:txBody>
                    <a:bodyPr/>
                    <a:lstStyle/>
                    <a:p>
                      <a:pPr algn="ctr"/>
                      <a:r>
                        <a:rPr lang="en-US" sz="1200" b="0" dirty="0" smtClean="0"/>
                        <a:t>Duration</a:t>
                      </a:r>
                      <a:endParaRPr lang="en-US" sz="1200" b="0" dirty="0"/>
                    </a:p>
                  </a:txBody>
                  <a:tcPr/>
                </a:tc>
                <a:tc>
                  <a:txBody>
                    <a:bodyPr/>
                    <a:lstStyle/>
                    <a:p>
                      <a:pPr algn="ctr"/>
                      <a:r>
                        <a:rPr lang="en-US" sz="1200" b="0" dirty="0" smtClean="0"/>
                        <a:t>Events</a:t>
                      </a:r>
                      <a:endParaRPr lang="en-US" sz="1200" b="0" dirty="0"/>
                    </a:p>
                  </a:txBody>
                  <a:tcPr/>
                </a:tc>
                <a:tc>
                  <a:txBody>
                    <a:bodyPr/>
                    <a:lstStyle/>
                    <a:p>
                      <a:pPr algn="ctr"/>
                      <a:r>
                        <a:rPr lang="en-US" sz="1200" b="0" dirty="0" smtClean="0"/>
                        <a:t>Duration</a:t>
                      </a:r>
                      <a:endParaRPr lang="en-US" sz="1200" b="0" dirty="0"/>
                    </a:p>
                  </a:txBody>
                  <a:tcPr/>
                </a:tc>
              </a:tr>
              <a:tr h="445709">
                <a:tc>
                  <a:txBody>
                    <a:bodyPr/>
                    <a:lstStyle/>
                    <a:p>
                      <a:r>
                        <a:rPr lang="en-US" dirty="0" smtClean="0"/>
                        <a:t>BIP</a:t>
                      </a:r>
                      <a:endParaRPr lang="en-US" dirty="0"/>
                    </a:p>
                  </a:txBody>
                  <a:tcPr/>
                </a:tc>
                <a:tc>
                  <a:txBody>
                    <a:bodyPr/>
                    <a:lstStyle/>
                    <a:p>
                      <a:pPr algn="r"/>
                      <a:r>
                        <a:rPr lang="en-US" dirty="0" smtClean="0"/>
                        <a:t>2</a:t>
                      </a:r>
                      <a:endParaRPr lang="en-US" dirty="0"/>
                    </a:p>
                  </a:txBody>
                  <a:tcPr/>
                </a:tc>
                <a:tc>
                  <a:txBody>
                    <a:bodyPr/>
                    <a:lstStyle/>
                    <a:p>
                      <a:pPr algn="r"/>
                      <a:r>
                        <a:rPr lang="en-US" dirty="0" smtClean="0"/>
                        <a:t>4</a:t>
                      </a:r>
                      <a:endParaRPr lang="en-US" dirty="0"/>
                    </a:p>
                  </a:txBody>
                  <a:tcPr/>
                </a:tc>
                <a:tc>
                  <a:txBody>
                    <a:bodyPr/>
                    <a:lstStyle/>
                    <a:p>
                      <a:pPr algn="r"/>
                      <a:r>
                        <a:rPr lang="en-US" dirty="0" smtClean="0"/>
                        <a:t>1</a:t>
                      </a:r>
                      <a:endParaRPr lang="en-US" dirty="0"/>
                    </a:p>
                  </a:txBody>
                  <a:tcPr/>
                </a:tc>
                <a:tc>
                  <a:txBody>
                    <a:bodyPr/>
                    <a:lstStyle/>
                    <a:p>
                      <a:pPr algn="r"/>
                      <a:r>
                        <a:rPr lang="en-US" dirty="0" smtClean="0"/>
                        <a:t>2</a:t>
                      </a:r>
                      <a:endParaRPr lang="en-US" dirty="0"/>
                    </a:p>
                  </a:txBody>
                  <a:tcPr/>
                </a:tc>
                <a:tc>
                  <a:txBody>
                    <a:bodyPr/>
                    <a:lstStyle/>
                    <a:p>
                      <a:pPr algn="r"/>
                      <a:endParaRPr lang="en-US" dirty="0"/>
                    </a:p>
                  </a:txBody>
                  <a:tcPr/>
                </a:tc>
                <a:tc>
                  <a:txBody>
                    <a:bodyPr/>
                    <a:lstStyle/>
                    <a:p>
                      <a:pPr algn="r"/>
                      <a:endParaRPr lang="en-US" dirty="0"/>
                    </a:p>
                  </a:txBody>
                  <a:tcPr/>
                </a:tc>
                <a:tc>
                  <a:txBody>
                    <a:bodyPr/>
                    <a:lstStyle/>
                    <a:p>
                      <a:pPr algn="r"/>
                      <a:r>
                        <a:rPr lang="en-US" dirty="0" smtClean="0"/>
                        <a:t>1</a:t>
                      </a:r>
                      <a:endParaRPr lang="en-US" dirty="0"/>
                    </a:p>
                  </a:txBody>
                  <a:tcPr/>
                </a:tc>
                <a:tc>
                  <a:txBody>
                    <a:bodyPr/>
                    <a:lstStyle/>
                    <a:p>
                      <a:pPr algn="r"/>
                      <a:r>
                        <a:rPr lang="en-US" dirty="0" smtClean="0"/>
                        <a:t>2</a:t>
                      </a:r>
                      <a:endParaRPr lang="en-US" dirty="0"/>
                    </a:p>
                  </a:txBody>
                  <a:tcPr/>
                </a:tc>
              </a:tr>
              <a:tr h="445709">
                <a:tc>
                  <a:txBody>
                    <a:bodyPr/>
                    <a:lstStyle/>
                    <a:p>
                      <a:r>
                        <a:rPr lang="en-US" dirty="0" smtClean="0"/>
                        <a:t>DBP</a:t>
                      </a:r>
                      <a:endParaRPr lang="en-US" dirty="0"/>
                    </a:p>
                  </a:txBody>
                  <a:tcPr/>
                </a:tc>
                <a:tc>
                  <a:txBody>
                    <a:bodyPr/>
                    <a:lstStyle/>
                    <a:p>
                      <a:pPr algn="r"/>
                      <a:r>
                        <a:rPr lang="en-US" dirty="0" smtClean="0"/>
                        <a:t>4</a:t>
                      </a:r>
                      <a:endParaRPr lang="en-US" dirty="0"/>
                    </a:p>
                  </a:txBody>
                  <a:tcPr/>
                </a:tc>
                <a:tc>
                  <a:txBody>
                    <a:bodyPr/>
                    <a:lstStyle/>
                    <a:p>
                      <a:pPr algn="r"/>
                      <a:r>
                        <a:rPr lang="en-US" dirty="0" smtClean="0"/>
                        <a:t>30</a:t>
                      </a:r>
                      <a:endParaRPr lang="en-US" dirty="0"/>
                    </a:p>
                  </a:txBody>
                  <a:tcPr/>
                </a:tc>
                <a:tc>
                  <a:txBody>
                    <a:bodyPr/>
                    <a:lstStyle/>
                    <a:p>
                      <a:pPr algn="r"/>
                      <a:r>
                        <a:rPr lang="en-US" dirty="0" smtClean="0"/>
                        <a:t>3</a:t>
                      </a:r>
                      <a:endParaRPr lang="en-US" dirty="0"/>
                    </a:p>
                  </a:txBody>
                  <a:tcPr/>
                </a:tc>
                <a:tc>
                  <a:txBody>
                    <a:bodyPr/>
                    <a:lstStyle/>
                    <a:p>
                      <a:pPr algn="r"/>
                      <a:r>
                        <a:rPr lang="en-US" dirty="0" smtClean="0"/>
                        <a:t>24</a:t>
                      </a:r>
                      <a:endParaRPr lang="en-US" dirty="0"/>
                    </a:p>
                  </a:txBody>
                  <a:tcPr/>
                </a:tc>
                <a:tc>
                  <a:txBody>
                    <a:bodyPr/>
                    <a:lstStyle/>
                    <a:p>
                      <a:pPr algn="r"/>
                      <a:r>
                        <a:rPr lang="en-US" dirty="0" smtClean="0"/>
                        <a:t>4</a:t>
                      </a:r>
                      <a:endParaRPr lang="en-US" dirty="0"/>
                    </a:p>
                  </a:txBody>
                  <a:tcPr/>
                </a:tc>
                <a:tc>
                  <a:txBody>
                    <a:bodyPr/>
                    <a:lstStyle/>
                    <a:p>
                      <a:pPr algn="r"/>
                      <a:r>
                        <a:rPr lang="en-US" dirty="0" smtClean="0"/>
                        <a:t>32</a:t>
                      </a:r>
                      <a:endParaRPr lang="en-US" dirty="0"/>
                    </a:p>
                  </a:txBody>
                  <a:tcPr/>
                </a:tc>
                <a:tc>
                  <a:txBody>
                    <a:bodyPr/>
                    <a:lstStyle/>
                    <a:p>
                      <a:pPr algn="r"/>
                      <a:r>
                        <a:rPr lang="en-US" dirty="0" smtClean="0"/>
                        <a:t>8</a:t>
                      </a:r>
                      <a:endParaRPr lang="en-US" dirty="0"/>
                    </a:p>
                  </a:txBody>
                  <a:tcPr/>
                </a:tc>
                <a:tc>
                  <a:txBody>
                    <a:bodyPr/>
                    <a:lstStyle/>
                    <a:p>
                      <a:pPr algn="r"/>
                      <a:r>
                        <a:rPr lang="en-US" dirty="0" smtClean="0"/>
                        <a:t>64</a:t>
                      </a:r>
                      <a:endParaRPr lang="en-US" dirty="0"/>
                    </a:p>
                  </a:txBody>
                  <a:tcPr/>
                </a:tc>
              </a:tr>
              <a:tr h="445709">
                <a:tc>
                  <a:txBody>
                    <a:bodyPr/>
                    <a:lstStyle/>
                    <a:p>
                      <a:r>
                        <a:rPr lang="en-US" dirty="0" smtClean="0"/>
                        <a:t>CBP-DA</a:t>
                      </a:r>
                      <a:endParaRPr lang="en-US" dirty="0"/>
                    </a:p>
                  </a:txBody>
                  <a:tcPr/>
                </a:tc>
                <a:tc>
                  <a:txBody>
                    <a:bodyPr/>
                    <a:lstStyle/>
                    <a:p>
                      <a:pPr algn="r"/>
                      <a:r>
                        <a:rPr lang="en-US" dirty="0" smtClean="0"/>
                        <a:t>3</a:t>
                      </a:r>
                      <a:endParaRPr lang="en-US" dirty="0"/>
                    </a:p>
                  </a:txBody>
                  <a:tcPr/>
                </a:tc>
                <a:tc>
                  <a:txBody>
                    <a:bodyPr/>
                    <a:lstStyle/>
                    <a:p>
                      <a:pPr algn="r"/>
                      <a:r>
                        <a:rPr lang="en-US" dirty="0" smtClean="0"/>
                        <a:t>12</a:t>
                      </a:r>
                      <a:endParaRPr lang="en-US" dirty="0"/>
                    </a:p>
                  </a:txBody>
                  <a:tcPr/>
                </a:tc>
                <a:tc>
                  <a:txBody>
                    <a:bodyPr/>
                    <a:lstStyle/>
                    <a:p>
                      <a:pPr algn="r"/>
                      <a:r>
                        <a:rPr lang="en-US" dirty="0" smtClean="0"/>
                        <a:t>5</a:t>
                      </a:r>
                      <a:endParaRPr lang="en-US" dirty="0"/>
                    </a:p>
                  </a:txBody>
                  <a:tcPr/>
                </a:tc>
                <a:tc>
                  <a:txBody>
                    <a:bodyPr/>
                    <a:lstStyle/>
                    <a:p>
                      <a:pPr algn="r"/>
                      <a:r>
                        <a:rPr lang="en-US" dirty="0" smtClean="0"/>
                        <a:t>20</a:t>
                      </a:r>
                      <a:endParaRPr lang="en-US" dirty="0"/>
                    </a:p>
                  </a:txBody>
                  <a:tcPr/>
                </a:tc>
                <a:tc>
                  <a:txBody>
                    <a:bodyPr/>
                    <a:lstStyle/>
                    <a:p>
                      <a:pPr algn="r"/>
                      <a:r>
                        <a:rPr lang="en-US" dirty="0" smtClean="0"/>
                        <a:t>60</a:t>
                      </a:r>
                      <a:endParaRPr lang="en-US" dirty="0"/>
                    </a:p>
                  </a:txBody>
                  <a:tcPr/>
                </a:tc>
                <a:tc>
                  <a:txBody>
                    <a:bodyPr/>
                    <a:lstStyle/>
                    <a:p>
                      <a:pPr algn="r"/>
                      <a:r>
                        <a:rPr lang="en-US" dirty="0" smtClean="0"/>
                        <a:t>153</a:t>
                      </a:r>
                      <a:endParaRPr lang="en-US" dirty="0"/>
                    </a:p>
                  </a:txBody>
                  <a:tcPr/>
                </a:tc>
                <a:tc>
                  <a:txBody>
                    <a:bodyPr/>
                    <a:lstStyle/>
                    <a:p>
                      <a:pPr algn="r"/>
                      <a:r>
                        <a:rPr lang="en-US" dirty="0" smtClean="0"/>
                        <a:t>11</a:t>
                      </a:r>
                      <a:endParaRPr lang="en-US" dirty="0"/>
                    </a:p>
                  </a:txBody>
                  <a:tcPr/>
                </a:tc>
                <a:tc>
                  <a:txBody>
                    <a:bodyPr/>
                    <a:lstStyle/>
                    <a:p>
                      <a:pPr algn="r"/>
                      <a:r>
                        <a:rPr lang="en-US" dirty="0" smtClean="0"/>
                        <a:t>35</a:t>
                      </a:r>
                      <a:endParaRPr lang="en-US" dirty="0"/>
                    </a:p>
                  </a:txBody>
                  <a:tcPr/>
                </a:tc>
              </a:tr>
              <a:tr h="445709">
                <a:tc>
                  <a:txBody>
                    <a:bodyPr/>
                    <a:lstStyle/>
                    <a:p>
                      <a:r>
                        <a:rPr lang="en-US" dirty="0" smtClean="0"/>
                        <a:t>CBP-DO</a:t>
                      </a:r>
                      <a:endParaRPr lang="en-US" dirty="0"/>
                    </a:p>
                  </a:txBody>
                  <a:tcPr/>
                </a:tc>
                <a:tc>
                  <a:txBody>
                    <a:bodyPr/>
                    <a:lstStyle/>
                    <a:p>
                      <a:pPr algn="r"/>
                      <a:r>
                        <a:rPr lang="en-US" dirty="0" smtClean="0"/>
                        <a:t>3</a:t>
                      </a:r>
                      <a:endParaRPr lang="en-US" dirty="0"/>
                    </a:p>
                  </a:txBody>
                  <a:tcPr/>
                </a:tc>
                <a:tc>
                  <a:txBody>
                    <a:bodyPr/>
                    <a:lstStyle/>
                    <a:p>
                      <a:pPr algn="r"/>
                      <a:r>
                        <a:rPr lang="en-US" dirty="0" smtClean="0"/>
                        <a:t>10</a:t>
                      </a:r>
                      <a:endParaRPr lang="en-US" dirty="0"/>
                    </a:p>
                  </a:txBody>
                  <a:tcPr/>
                </a:tc>
                <a:tc>
                  <a:txBody>
                    <a:bodyPr/>
                    <a:lstStyle/>
                    <a:p>
                      <a:pPr algn="r"/>
                      <a:r>
                        <a:rPr lang="en-US" dirty="0" smtClean="0"/>
                        <a:t>6</a:t>
                      </a:r>
                      <a:endParaRPr lang="en-US" dirty="0"/>
                    </a:p>
                  </a:txBody>
                  <a:tcPr/>
                </a:tc>
                <a:tc>
                  <a:txBody>
                    <a:bodyPr/>
                    <a:lstStyle/>
                    <a:p>
                      <a:pPr algn="r"/>
                      <a:r>
                        <a:rPr lang="en-US" dirty="0" smtClean="0"/>
                        <a:t>25</a:t>
                      </a:r>
                      <a:endParaRPr lang="en-US" dirty="0"/>
                    </a:p>
                  </a:txBody>
                  <a:tcPr/>
                </a:tc>
                <a:tc>
                  <a:txBody>
                    <a:bodyPr/>
                    <a:lstStyle/>
                    <a:p>
                      <a:pPr algn="r"/>
                      <a:r>
                        <a:rPr lang="en-US" dirty="0" smtClean="0"/>
                        <a:t>8</a:t>
                      </a:r>
                      <a:endParaRPr lang="en-US" dirty="0"/>
                    </a:p>
                  </a:txBody>
                  <a:tcPr/>
                </a:tc>
                <a:tc>
                  <a:txBody>
                    <a:bodyPr/>
                    <a:lstStyle/>
                    <a:p>
                      <a:pPr algn="r"/>
                      <a:r>
                        <a:rPr lang="en-US" dirty="0" smtClean="0"/>
                        <a:t>39</a:t>
                      </a:r>
                      <a:endParaRPr lang="en-US" dirty="0"/>
                    </a:p>
                  </a:txBody>
                  <a:tcPr/>
                </a:tc>
                <a:tc>
                  <a:txBody>
                    <a:bodyPr/>
                    <a:lstStyle/>
                    <a:p>
                      <a:pPr algn="r"/>
                      <a:r>
                        <a:rPr lang="en-US" dirty="0" smtClean="0"/>
                        <a:t>7</a:t>
                      </a:r>
                      <a:endParaRPr lang="en-US" dirty="0"/>
                    </a:p>
                  </a:txBody>
                  <a:tcPr/>
                </a:tc>
                <a:tc>
                  <a:txBody>
                    <a:bodyPr/>
                    <a:lstStyle/>
                    <a:p>
                      <a:pPr algn="r"/>
                      <a:r>
                        <a:rPr lang="en-US" dirty="0" smtClean="0"/>
                        <a:t>31</a:t>
                      </a:r>
                      <a:endParaRPr lang="en-US" dirty="0"/>
                    </a:p>
                  </a:txBody>
                  <a:tcPr/>
                </a:tc>
              </a:tr>
              <a:tr h="445709">
                <a:tc>
                  <a:txBody>
                    <a:bodyPr/>
                    <a:lstStyle/>
                    <a:p>
                      <a:r>
                        <a:rPr lang="en-US" dirty="0" smtClean="0"/>
                        <a:t>AMP-DA</a:t>
                      </a:r>
                    </a:p>
                  </a:txBody>
                  <a:tcPr/>
                </a:tc>
                <a:tc>
                  <a:txBody>
                    <a:bodyPr/>
                    <a:lstStyle/>
                    <a:p>
                      <a:pPr algn="r"/>
                      <a:r>
                        <a:rPr lang="en-US" dirty="0" smtClean="0"/>
                        <a:t>5</a:t>
                      </a:r>
                      <a:endParaRPr lang="en-US" dirty="0"/>
                    </a:p>
                  </a:txBody>
                  <a:tcPr/>
                </a:tc>
                <a:tc>
                  <a:txBody>
                    <a:bodyPr/>
                    <a:lstStyle/>
                    <a:p>
                      <a:pPr algn="r"/>
                      <a:r>
                        <a:rPr lang="en-US" dirty="0" smtClean="0"/>
                        <a:t>16</a:t>
                      </a:r>
                      <a:endParaRPr lang="en-US" dirty="0"/>
                    </a:p>
                  </a:txBody>
                  <a:tcPr/>
                </a:tc>
                <a:tc>
                  <a:txBody>
                    <a:bodyPr/>
                    <a:lstStyle/>
                    <a:p>
                      <a:pPr algn="r"/>
                      <a:r>
                        <a:rPr lang="en-US" dirty="0" smtClean="0"/>
                        <a:t>3</a:t>
                      </a:r>
                      <a:endParaRPr lang="en-US" dirty="0"/>
                    </a:p>
                  </a:txBody>
                  <a:tcPr/>
                </a:tc>
                <a:tc>
                  <a:txBody>
                    <a:bodyPr/>
                    <a:lstStyle/>
                    <a:p>
                      <a:pPr algn="r"/>
                      <a:r>
                        <a:rPr lang="en-US" dirty="0" smtClean="0"/>
                        <a:t>12</a:t>
                      </a:r>
                      <a:endParaRPr lang="en-US" dirty="0"/>
                    </a:p>
                  </a:txBody>
                  <a:tcPr/>
                </a:tc>
                <a:tc>
                  <a:txBody>
                    <a:bodyPr/>
                    <a:lstStyle/>
                    <a:p>
                      <a:pPr algn="r"/>
                      <a:r>
                        <a:rPr lang="en-US" dirty="0" smtClean="0"/>
                        <a:t>10</a:t>
                      </a:r>
                      <a:endParaRPr lang="en-US" dirty="0"/>
                    </a:p>
                  </a:txBody>
                  <a:tcPr/>
                </a:tc>
                <a:tc>
                  <a:txBody>
                    <a:bodyPr/>
                    <a:lstStyle/>
                    <a:p>
                      <a:pPr algn="r"/>
                      <a:r>
                        <a:rPr lang="en-US" dirty="0" smtClean="0"/>
                        <a:t>35</a:t>
                      </a:r>
                      <a:endParaRPr lang="en-US" dirty="0"/>
                    </a:p>
                  </a:txBody>
                  <a:tcPr/>
                </a:tc>
                <a:tc>
                  <a:txBody>
                    <a:bodyPr/>
                    <a:lstStyle/>
                    <a:p>
                      <a:pPr algn="r"/>
                      <a:r>
                        <a:rPr lang="en-US" dirty="0" smtClean="0"/>
                        <a:t>1</a:t>
                      </a:r>
                      <a:endParaRPr lang="en-US" dirty="0"/>
                    </a:p>
                  </a:txBody>
                  <a:tcPr/>
                </a:tc>
                <a:tc>
                  <a:txBody>
                    <a:bodyPr/>
                    <a:lstStyle/>
                    <a:p>
                      <a:pPr algn="r"/>
                      <a:r>
                        <a:rPr lang="en-US" dirty="0" smtClean="0"/>
                        <a:t>2</a:t>
                      </a:r>
                      <a:endParaRPr lang="en-US" dirty="0"/>
                    </a:p>
                  </a:txBody>
                  <a:tcPr/>
                </a:tc>
              </a:tr>
              <a:tr h="445709">
                <a:tc>
                  <a:txBody>
                    <a:bodyPr/>
                    <a:lstStyle/>
                    <a:p>
                      <a:r>
                        <a:rPr lang="en-US" dirty="0" smtClean="0"/>
                        <a:t>AMP-DO</a:t>
                      </a:r>
                    </a:p>
                  </a:txBody>
                  <a:tcPr/>
                </a:tc>
                <a:tc>
                  <a:txBody>
                    <a:bodyPr/>
                    <a:lstStyle/>
                    <a:p>
                      <a:pPr algn="r"/>
                      <a:r>
                        <a:rPr lang="en-US" dirty="0" smtClean="0"/>
                        <a:t>4</a:t>
                      </a:r>
                      <a:endParaRPr lang="en-US" dirty="0"/>
                    </a:p>
                  </a:txBody>
                  <a:tcPr/>
                </a:tc>
                <a:tc>
                  <a:txBody>
                    <a:bodyPr/>
                    <a:lstStyle/>
                    <a:p>
                      <a:pPr algn="r"/>
                      <a:r>
                        <a:rPr lang="en-US" dirty="0" smtClean="0"/>
                        <a:t>6</a:t>
                      </a:r>
                      <a:endParaRPr lang="en-US" dirty="0"/>
                    </a:p>
                  </a:txBody>
                  <a:tcPr/>
                </a:tc>
                <a:tc>
                  <a:txBody>
                    <a:bodyPr/>
                    <a:lstStyle/>
                    <a:p>
                      <a:pPr algn="r"/>
                      <a:r>
                        <a:rPr lang="en-US" dirty="0" smtClean="0"/>
                        <a:t>3</a:t>
                      </a:r>
                      <a:endParaRPr lang="en-US" dirty="0"/>
                    </a:p>
                  </a:txBody>
                  <a:tcPr/>
                </a:tc>
                <a:tc>
                  <a:txBody>
                    <a:bodyPr/>
                    <a:lstStyle/>
                    <a:p>
                      <a:pPr algn="r"/>
                      <a:r>
                        <a:rPr lang="en-US" dirty="0" smtClean="0"/>
                        <a:t>14</a:t>
                      </a:r>
                      <a:endParaRPr lang="en-US" dirty="0"/>
                    </a:p>
                  </a:txBody>
                  <a:tcPr/>
                </a:tc>
                <a:tc>
                  <a:txBody>
                    <a:bodyPr/>
                    <a:lstStyle/>
                    <a:p>
                      <a:pPr algn="r"/>
                      <a:endParaRPr lang="en-US" dirty="0"/>
                    </a:p>
                  </a:txBody>
                  <a:tcPr/>
                </a:tc>
                <a:tc>
                  <a:txBody>
                    <a:bodyPr/>
                    <a:lstStyle/>
                    <a:p>
                      <a:pPr algn="r"/>
                      <a:endParaRPr lang="en-US" dirty="0"/>
                    </a:p>
                  </a:txBody>
                  <a:tcPr/>
                </a:tc>
                <a:tc>
                  <a:txBody>
                    <a:bodyPr/>
                    <a:lstStyle/>
                    <a:p>
                      <a:pPr algn="r"/>
                      <a:r>
                        <a:rPr lang="en-US" dirty="0" smtClean="0"/>
                        <a:t>2</a:t>
                      </a:r>
                      <a:endParaRPr lang="en-US" dirty="0"/>
                    </a:p>
                  </a:txBody>
                  <a:tcPr/>
                </a:tc>
                <a:tc>
                  <a:txBody>
                    <a:bodyPr/>
                    <a:lstStyle/>
                    <a:p>
                      <a:pPr algn="r"/>
                      <a:r>
                        <a:rPr lang="en-US" dirty="0" smtClean="0"/>
                        <a:t>5</a:t>
                      </a:r>
                      <a:endParaRPr lang="en-US" dirty="0"/>
                    </a:p>
                  </a:txBody>
                  <a:tcPr/>
                </a:tc>
              </a:tr>
            </a:tbl>
          </a:graphicData>
        </a:graphic>
      </p:graphicFrame>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Agenda</a:t>
            </a:r>
            <a:endParaRPr lang="en-US" dirty="0"/>
          </a:p>
        </p:txBody>
      </p:sp>
      <p:sp>
        <p:nvSpPr>
          <p:cNvPr id="5" name="Content Placeholder 4"/>
          <p:cNvSpPr>
            <a:spLocks noGrp="1"/>
          </p:cNvSpPr>
          <p:nvPr>
            <p:ph idx="1"/>
          </p:nvPr>
        </p:nvSpPr>
        <p:spPr/>
        <p:txBody>
          <a:bodyPr/>
          <a:lstStyle/>
          <a:p>
            <a:pPr marL="171450" indent="-171450">
              <a:spcAft>
                <a:spcPts val="1200"/>
              </a:spcAft>
              <a:buFont typeface="Arial" pitchFamily="34" charset="0"/>
              <a:buChar char="•"/>
            </a:pPr>
            <a:r>
              <a:rPr lang="en-US" sz="1800" b="1" dirty="0" smtClean="0">
                <a:solidFill>
                  <a:srgbClr val="919195"/>
                </a:solidFill>
              </a:rPr>
              <a:t>Session 3:  How should supply-side resources best be competitively procured?</a:t>
            </a:r>
          </a:p>
          <a:p>
            <a:pPr marL="171450" indent="-171450">
              <a:spcAft>
                <a:spcPts val="1200"/>
              </a:spcAft>
              <a:buFont typeface="Arial" pitchFamily="34" charset="0"/>
              <a:buChar char="•"/>
            </a:pPr>
            <a:r>
              <a:rPr lang="en-US" sz="1800" dirty="0" smtClean="0"/>
              <a:t>Today’s </a:t>
            </a:r>
            <a:r>
              <a:rPr lang="en-US" dirty="0" smtClean="0"/>
              <a:t>DR Procurement Process</a:t>
            </a:r>
          </a:p>
          <a:p>
            <a:pPr marL="171450" indent="-171450">
              <a:spcAft>
                <a:spcPts val="1200"/>
              </a:spcAft>
              <a:buFont typeface="Arial" pitchFamily="34" charset="0"/>
              <a:buChar char="•"/>
            </a:pPr>
            <a:r>
              <a:rPr lang="en-US" sz="1800" dirty="0" smtClean="0"/>
              <a:t>Future Procurement Process</a:t>
            </a:r>
          </a:p>
          <a:p>
            <a:pPr marL="344488" lvl="1" indent="-171450">
              <a:spcAft>
                <a:spcPts val="1200"/>
              </a:spcAft>
              <a:buFont typeface="Arial" pitchFamily="34" charset="0"/>
              <a:buChar char="•"/>
            </a:pPr>
            <a:r>
              <a:rPr lang="en-US" sz="1600" dirty="0" smtClean="0"/>
              <a:t>Competitive Solicitations</a:t>
            </a:r>
          </a:p>
          <a:p>
            <a:pPr marL="344488" lvl="1" indent="-171450">
              <a:spcAft>
                <a:spcPts val="1200"/>
              </a:spcAft>
              <a:buFont typeface="Arial" pitchFamily="34" charset="0"/>
              <a:buChar char="•"/>
            </a:pPr>
            <a:r>
              <a:rPr lang="en-US" dirty="0" smtClean="0"/>
              <a:t>Resource meets market requirements</a:t>
            </a:r>
            <a:endParaRPr lang="en-US" sz="1600" dirty="0" smtClean="0"/>
          </a:p>
          <a:p>
            <a:pPr marL="171450" indent="-171450">
              <a:spcAft>
                <a:spcPts val="1200"/>
              </a:spcAft>
              <a:buFont typeface="Arial" pitchFamily="34" charset="0"/>
              <a:buChar char="•"/>
            </a:pPr>
            <a:r>
              <a:rPr lang="en-US" sz="1800" dirty="0" smtClean="0"/>
              <a:t>Discussion and Next Steps</a:t>
            </a:r>
          </a:p>
          <a:p>
            <a:pPr marL="168275" indent="-168275">
              <a:spcBef>
                <a:spcPct val="30000"/>
              </a:spcBef>
            </a:pPr>
            <a:endParaRPr lang="en-US" sz="1200" dirty="0" smtClean="0"/>
          </a:p>
          <a:p>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Procurement Process</a:t>
            </a:r>
            <a:endParaRPr lang="en-US" dirty="0"/>
          </a:p>
        </p:txBody>
      </p:sp>
      <p:sp>
        <p:nvSpPr>
          <p:cNvPr id="3" name="Text Placeholder 2"/>
          <p:cNvSpPr>
            <a:spLocks noGrp="1"/>
          </p:cNvSpPr>
          <p:nvPr>
            <p:ph type="body" sz="quarter" idx="15"/>
          </p:nvPr>
        </p:nvSpPr>
        <p:spPr/>
        <p:txBody>
          <a:bodyPr/>
          <a:lstStyle/>
          <a:p>
            <a:r>
              <a:rPr lang="en-US" dirty="0" smtClean="0"/>
              <a:t>Program cycles are too short</a:t>
            </a:r>
          </a:p>
          <a:p>
            <a:r>
              <a:rPr lang="en-US" dirty="0" smtClean="0"/>
              <a:t>Regulatory Lag</a:t>
            </a:r>
          </a:p>
          <a:p>
            <a:pPr lvl="1"/>
            <a:endParaRPr lang="en-US" dirty="0" smtClean="0"/>
          </a:p>
          <a:p>
            <a:r>
              <a:rPr lang="en-US" dirty="0" smtClean="0"/>
              <a:t>Layers upon layers of regulatory review</a:t>
            </a:r>
          </a:p>
          <a:p>
            <a:endParaRPr lang="en-US" dirty="0" smtClean="0"/>
          </a:p>
          <a:p>
            <a:r>
              <a:rPr lang="en-US" dirty="0" smtClean="0"/>
              <a:t>Programs </a:t>
            </a:r>
            <a:r>
              <a:rPr lang="en-US" dirty="0" smtClean="0"/>
              <a:t>are designed to protect ratepayers; but, may </a:t>
            </a:r>
            <a:r>
              <a:rPr lang="en-US" dirty="0" smtClean="0"/>
              <a:t>not be </a:t>
            </a:r>
            <a:r>
              <a:rPr lang="en-US" dirty="0" smtClean="0"/>
              <a:t>providing right incentives for customers, especially when asking more and more from resource</a:t>
            </a:r>
          </a:p>
          <a:p>
            <a:endParaRPr lang="en-US" dirty="0" smtClean="0"/>
          </a:p>
          <a:p>
            <a:r>
              <a:rPr lang="en-US" dirty="0" smtClean="0"/>
              <a:t>A </a:t>
            </a:r>
            <a:r>
              <a:rPr lang="en-US" dirty="0" smtClean="0"/>
              <a:t>stream-lined solution with a longer planning horizon would be welcome</a:t>
            </a:r>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Competitive Solicitation for Supply-Side DR Resources</a:t>
            </a:r>
            <a:endParaRPr lang="en-US" dirty="0"/>
          </a:p>
        </p:txBody>
      </p:sp>
      <p:sp>
        <p:nvSpPr>
          <p:cNvPr id="3" name="Text Placeholder 2"/>
          <p:cNvSpPr>
            <a:spLocks noGrp="1"/>
          </p:cNvSpPr>
          <p:nvPr>
            <p:ph type="body" sz="quarter" idx="15"/>
          </p:nvPr>
        </p:nvSpPr>
        <p:spPr/>
        <p:txBody>
          <a:bodyPr/>
          <a:lstStyle/>
          <a:p>
            <a:r>
              <a:rPr lang="en-US" dirty="0" smtClean="0"/>
              <a:t>Wholesale market alone will not attract DR resources.  Need for continued utility relationship</a:t>
            </a:r>
          </a:p>
          <a:p>
            <a:pPr lvl="1"/>
            <a:endParaRPr lang="en-US" dirty="0" smtClean="0"/>
          </a:p>
          <a:p>
            <a:r>
              <a:rPr lang="en-US" dirty="0" smtClean="0"/>
              <a:t>Recommend competitive solicitation for supply-side DR resources</a:t>
            </a:r>
          </a:p>
          <a:p>
            <a:pPr lvl="1"/>
            <a:endParaRPr lang="en-US" dirty="0" smtClean="0"/>
          </a:p>
          <a:p>
            <a:r>
              <a:rPr lang="en-US" dirty="0" smtClean="0"/>
              <a:t>Assume supply-side DR resources are bid into wholesale market</a:t>
            </a:r>
          </a:p>
          <a:p>
            <a:pPr lvl="1"/>
            <a:endParaRPr lang="en-US" dirty="0" smtClean="0"/>
          </a:p>
          <a:p>
            <a:r>
              <a:rPr lang="en-US" dirty="0" smtClean="0"/>
              <a:t>Assume </a:t>
            </a:r>
            <a:r>
              <a:rPr lang="en-US" dirty="0" smtClean="0"/>
              <a:t>continued ability to competitively procure load-modifier resources</a:t>
            </a:r>
          </a:p>
          <a:p>
            <a:endParaRPr lang="en-US" dirty="0" smtClean="0"/>
          </a:p>
          <a:p>
            <a:endParaRPr lang="en-US" dirty="0" smtClean="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Procurement by Attribute</a:t>
            </a:r>
            <a:endParaRPr lang="en-US" dirty="0"/>
          </a:p>
        </p:txBody>
      </p:sp>
      <p:sp>
        <p:nvSpPr>
          <p:cNvPr id="3" name="Text Placeholder 2"/>
          <p:cNvSpPr>
            <a:spLocks noGrp="1"/>
          </p:cNvSpPr>
          <p:nvPr>
            <p:ph type="body" sz="quarter" idx="15"/>
          </p:nvPr>
        </p:nvSpPr>
        <p:spPr/>
        <p:txBody>
          <a:bodyPr/>
          <a:lstStyle/>
          <a:p>
            <a:r>
              <a:rPr lang="en-US" dirty="0" smtClean="0"/>
              <a:t>In the near-term, the IOUs are </a:t>
            </a:r>
            <a:r>
              <a:rPr lang="en-US" dirty="0" smtClean="0"/>
              <a:t>the most likely entities to b</a:t>
            </a:r>
            <a:r>
              <a:rPr lang="en-US" dirty="0" smtClean="0"/>
              <a:t>id retail DR into wholesale, if that makes sense </a:t>
            </a:r>
          </a:p>
          <a:p>
            <a:r>
              <a:rPr lang="en-US" dirty="0" smtClean="0"/>
              <a:t>Future procurement could be for particular </a:t>
            </a:r>
            <a:r>
              <a:rPr lang="en-US" dirty="0" smtClean="0"/>
              <a:t>resource attributes that meets the needs of the wholesale </a:t>
            </a:r>
            <a:r>
              <a:rPr lang="en-US" dirty="0" smtClean="0"/>
              <a:t>market</a:t>
            </a:r>
            <a:endParaRPr lang="en-US" dirty="0" smtClean="0"/>
          </a:p>
          <a:p>
            <a:r>
              <a:rPr lang="en-US" dirty="0" smtClean="0"/>
              <a:t>Minimize conflicting options among utility program</a:t>
            </a:r>
          </a:p>
          <a:p>
            <a:r>
              <a:rPr lang="en-US" dirty="0" smtClean="0"/>
              <a:t>Develop a rational for valuing product attributes</a:t>
            </a:r>
          </a:p>
          <a:p>
            <a:pPr lvl="1"/>
            <a:endParaRPr lang="en-US" dirty="0" smtClean="0"/>
          </a:p>
          <a:p>
            <a:r>
              <a:rPr lang="en-US" dirty="0" smtClean="0"/>
              <a:t>Attributes?</a:t>
            </a:r>
          </a:p>
          <a:p>
            <a:pPr lvl="2"/>
            <a:r>
              <a:rPr lang="en-US" dirty="0" smtClean="0"/>
              <a:t>Economic resource (PDR)</a:t>
            </a:r>
          </a:p>
          <a:p>
            <a:pPr lvl="2"/>
            <a:r>
              <a:rPr lang="en-US" dirty="0" smtClean="0"/>
              <a:t>Emergency resource (RDRR)</a:t>
            </a:r>
          </a:p>
          <a:p>
            <a:pPr lvl="2"/>
            <a:r>
              <a:rPr lang="en-US" dirty="0" smtClean="0"/>
              <a:t>Local Capacity Resource/Contingency Reserve (?)</a:t>
            </a:r>
          </a:p>
          <a:p>
            <a:pPr lvl="2"/>
            <a:r>
              <a:rPr lang="en-US" dirty="0" smtClean="0"/>
              <a:t>Flexible Capacity Resource/Generic Capacity Resource (PDR?)</a:t>
            </a:r>
          </a:p>
          <a:p>
            <a:pPr lvl="2"/>
            <a:r>
              <a:rPr lang="en-US" dirty="0" smtClean="0"/>
              <a:t>Ancillary Service (PDR?)</a:t>
            </a:r>
          </a:p>
          <a:p>
            <a:pPr lvl="2"/>
            <a:r>
              <a:rPr lang="en-US" dirty="0" smtClean="0"/>
              <a:t>Under-frequency response (?) </a:t>
            </a:r>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 Programs versus DR Resources</a:t>
            </a:r>
            <a:endParaRPr lang="en-US" dirty="0"/>
          </a:p>
        </p:txBody>
      </p:sp>
      <p:sp>
        <p:nvSpPr>
          <p:cNvPr id="3" name="Text Placeholder 2"/>
          <p:cNvSpPr>
            <a:spLocks noGrp="1"/>
          </p:cNvSpPr>
          <p:nvPr>
            <p:ph type="body" sz="quarter" idx="15"/>
          </p:nvPr>
        </p:nvSpPr>
        <p:spPr/>
        <p:txBody>
          <a:bodyPr/>
          <a:lstStyle/>
          <a:p>
            <a:r>
              <a:rPr lang="en-US" dirty="0" smtClean="0"/>
              <a:t>Utility Tariffs/Programs that could be bid supply-side resources</a:t>
            </a:r>
          </a:p>
          <a:p>
            <a:pPr lvl="1"/>
            <a:r>
              <a:rPr lang="en-US" dirty="0" smtClean="0"/>
              <a:t>BIP</a:t>
            </a:r>
          </a:p>
          <a:p>
            <a:pPr lvl="1"/>
            <a:r>
              <a:rPr lang="en-US" dirty="0" smtClean="0"/>
              <a:t>CBP</a:t>
            </a:r>
          </a:p>
          <a:p>
            <a:pPr lvl="1"/>
            <a:r>
              <a:rPr lang="en-US" dirty="0" smtClean="0"/>
              <a:t>DBP</a:t>
            </a:r>
          </a:p>
          <a:p>
            <a:pPr lvl="1"/>
            <a:r>
              <a:rPr lang="en-US" dirty="0" smtClean="0"/>
              <a:t>AMP</a:t>
            </a:r>
          </a:p>
          <a:p>
            <a:r>
              <a:rPr lang="en-US" dirty="0" smtClean="0"/>
              <a:t>Utility Tariffs/Programs that could by load modifiers</a:t>
            </a:r>
          </a:p>
          <a:p>
            <a:pPr lvl="1"/>
            <a:r>
              <a:rPr lang="en-US" dirty="0" smtClean="0"/>
              <a:t>PDP/CPP</a:t>
            </a:r>
          </a:p>
          <a:p>
            <a:pPr lvl="1"/>
            <a:r>
              <a:rPr lang="en-US" dirty="0" smtClean="0"/>
              <a:t>Smart A/C</a:t>
            </a:r>
          </a:p>
          <a:p>
            <a:pPr lvl="1"/>
            <a:r>
              <a:rPr lang="en-US" dirty="0" smtClean="0"/>
              <a:t>SLRP</a:t>
            </a:r>
          </a:p>
          <a:p>
            <a:pPr lvl="1"/>
            <a:r>
              <a:rPr lang="en-US" dirty="0" smtClean="0"/>
              <a:t>OBMC</a:t>
            </a:r>
          </a:p>
          <a:p>
            <a:pPr lvl="1"/>
            <a:endParaRPr lang="en-US" dirty="0" smtClean="0"/>
          </a:p>
          <a:p>
            <a:endParaRPr lang="en-US" dirty="0" smtClean="0"/>
          </a:p>
          <a:p>
            <a:pPr lvl="1"/>
            <a:endParaRPr lang="en-US" dirty="0" smtClean="0"/>
          </a:p>
          <a:p>
            <a:pPr lvl="1"/>
            <a:endParaRPr lang="en-US" dirty="0" smtClean="0"/>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Text Placeholder 2"/>
          <p:cNvSpPr>
            <a:spLocks noGrp="1"/>
          </p:cNvSpPr>
          <p:nvPr>
            <p:ph type="body" sz="quarter" idx="15"/>
          </p:nvPr>
        </p:nvSpPr>
        <p:spPr/>
        <p:txBody>
          <a:bodyPr/>
          <a:lstStyle/>
          <a:p>
            <a:r>
              <a:rPr lang="en-US" dirty="0" smtClean="0"/>
              <a:t>Define</a:t>
            </a:r>
          </a:p>
          <a:p>
            <a:pPr lvl="1"/>
            <a:r>
              <a:rPr lang="en-US" dirty="0" smtClean="0"/>
              <a:t>Define the resource attributes that are wanted and procure based upon those attributes</a:t>
            </a:r>
          </a:p>
          <a:p>
            <a:r>
              <a:rPr lang="en-US" dirty="0" smtClean="0"/>
              <a:t>Solicit</a:t>
            </a:r>
          </a:p>
          <a:p>
            <a:pPr lvl="1"/>
            <a:r>
              <a:rPr lang="en-US" dirty="0" smtClean="0"/>
              <a:t>Procure resources through a competitive solicitation</a:t>
            </a:r>
          </a:p>
          <a:p>
            <a:r>
              <a:rPr lang="en-US" dirty="0" smtClean="0"/>
              <a:t>Streamline</a:t>
            </a:r>
          </a:p>
          <a:p>
            <a:pPr lvl="1"/>
            <a:r>
              <a:rPr lang="en-US" dirty="0" smtClean="0"/>
              <a:t>Minimize confusing/conflicting options</a:t>
            </a:r>
          </a:p>
          <a:p>
            <a:pPr lvl="1"/>
            <a:r>
              <a:rPr lang="en-US" dirty="0" smtClean="0"/>
              <a:t>Minimize regulatory intervention where possible</a:t>
            </a:r>
          </a:p>
          <a:p>
            <a:r>
              <a:rPr lang="en-US" dirty="0" smtClean="0"/>
              <a:t>Balance</a:t>
            </a:r>
          </a:p>
          <a:p>
            <a:pPr lvl="1"/>
            <a:r>
              <a:rPr lang="en-US" dirty="0" smtClean="0"/>
              <a:t>Reliability and customer incentives</a:t>
            </a:r>
          </a:p>
          <a:p>
            <a:endParaRPr lang="en-US" dirty="0" smtClean="0"/>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13911" y="3840652"/>
            <a:ext cx="5542207" cy="385680"/>
          </a:xfrm>
        </p:spPr>
        <p:txBody>
          <a:bodyPr/>
          <a:lstStyle/>
          <a:p>
            <a:r>
              <a:rPr lang="en-US" sz="1800" dirty="0" smtClean="0"/>
              <a:t>Mona Tierney-Lloyd</a:t>
            </a:r>
            <a:endParaRPr lang="en-US" sz="1800" dirty="0"/>
          </a:p>
        </p:txBody>
      </p:sp>
      <p:sp>
        <p:nvSpPr>
          <p:cNvPr id="4" name="Content Placeholder 3"/>
          <p:cNvSpPr>
            <a:spLocks noGrp="1"/>
          </p:cNvSpPr>
          <p:nvPr>
            <p:ph type="subTitle" idx="1"/>
          </p:nvPr>
        </p:nvSpPr>
        <p:spPr>
          <a:xfrm>
            <a:off x="2875319" y="4359890"/>
            <a:ext cx="5543550" cy="1815882"/>
          </a:xfrm>
        </p:spPr>
        <p:txBody>
          <a:bodyPr/>
          <a:lstStyle/>
          <a:p>
            <a:r>
              <a:rPr lang="en-US" sz="1400" dirty="0" smtClean="0"/>
              <a:t>Director, Regulatory Affairs</a:t>
            </a:r>
          </a:p>
          <a:p>
            <a:r>
              <a:rPr lang="en-US" sz="1400" dirty="0" smtClean="0"/>
              <a:t>415.238.3788</a:t>
            </a:r>
          </a:p>
          <a:p>
            <a:r>
              <a:rPr lang="en-US" sz="1400" dirty="0" smtClean="0"/>
              <a:t>Mtierney-lloyd@enernoc.com</a:t>
            </a:r>
          </a:p>
          <a:p>
            <a:r>
              <a:rPr lang="en-US" sz="1400" dirty="0" smtClean="0"/>
              <a:t>www.enernoc.com</a:t>
            </a:r>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Text Placeholder 2"/>
          <p:cNvSpPr>
            <a:spLocks noGrp="1"/>
          </p:cNvSpPr>
          <p:nvPr>
            <p:ph type="body" sz="quarter" idx="15"/>
          </p:nvPr>
        </p:nvSpPr>
        <p:spPr/>
        <p:txBody>
          <a:bodyPr/>
          <a:lstStyle/>
          <a:p>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theme1.xml><?xml version="1.0" encoding="utf-8"?>
<a:theme xmlns:a="http://schemas.openxmlformats.org/drawingml/2006/main" name="1_2013 EnerNOC PPT Template_original">
  <a:themeElements>
    <a:clrScheme name="Enernoc PPT Template colors">
      <a:dk1>
        <a:srgbClr val="4F4F4F"/>
      </a:dk1>
      <a:lt1>
        <a:srgbClr val="FFFFFF"/>
      </a:lt1>
      <a:dk2>
        <a:srgbClr val="919195"/>
      </a:dk2>
      <a:lt2>
        <a:srgbClr val="003E74"/>
      </a:lt2>
      <a:accent1>
        <a:srgbClr val="003E74"/>
      </a:accent1>
      <a:accent2>
        <a:srgbClr val="919195"/>
      </a:accent2>
      <a:accent3>
        <a:srgbClr val="FFC844"/>
      </a:accent3>
      <a:accent4>
        <a:srgbClr val="7299C6"/>
      </a:accent4>
      <a:accent5>
        <a:srgbClr val="E8AE0F"/>
      </a:accent5>
      <a:accent6>
        <a:srgbClr val="C00000"/>
      </a:accent6>
      <a:hlink>
        <a:srgbClr val="7C6A55"/>
      </a:hlink>
      <a:folHlink>
        <a:srgbClr val="7C6A5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rgbClr val="0C3A72"/>
          </a:solidFill>
        </a:ln>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Design 1">
        <a:dk1>
          <a:srgbClr val="00417B"/>
        </a:dk1>
        <a:lt1>
          <a:srgbClr val="FFFFFF"/>
        </a:lt1>
        <a:dk2>
          <a:srgbClr val="336695"/>
        </a:dk2>
        <a:lt2>
          <a:srgbClr val="000000"/>
        </a:lt2>
        <a:accent1>
          <a:srgbClr val="668CB0"/>
        </a:accent1>
        <a:accent2>
          <a:srgbClr val="99B1C9"/>
        </a:accent2>
        <a:accent3>
          <a:srgbClr val="FFFFFF"/>
        </a:accent3>
        <a:accent4>
          <a:srgbClr val="003668"/>
        </a:accent4>
        <a:accent5>
          <a:srgbClr val="B8C5D4"/>
        </a:accent5>
        <a:accent6>
          <a:srgbClr val="8AA0B6"/>
        </a:accent6>
        <a:hlink>
          <a:srgbClr val="ED1C24"/>
        </a:hlink>
        <a:folHlink>
          <a:srgbClr val="62BB4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013 EnerNOC PPT Template_13113_FNL">
  <a:themeElements>
    <a:clrScheme name="Enernoc PPT Template colors">
      <a:dk1>
        <a:srgbClr val="4F4F4F"/>
      </a:dk1>
      <a:lt1>
        <a:srgbClr val="FFFFFF"/>
      </a:lt1>
      <a:dk2>
        <a:srgbClr val="919195"/>
      </a:dk2>
      <a:lt2>
        <a:srgbClr val="003E74"/>
      </a:lt2>
      <a:accent1>
        <a:srgbClr val="003E74"/>
      </a:accent1>
      <a:accent2>
        <a:srgbClr val="919195"/>
      </a:accent2>
      <a:accent3>
        <a:srgbClr val="FFC844"/>
      </a:accent3>
      <a:accent4>
        <a:srgbClr val="7299C6"/>
      </a:accent4>
      <a:accent5>
        <a:srgbClr val="E8AE0F"/>
      </a:accent5>
      <a:accent6>
        <a:srgbClr val="C00000"/>
      </a:accent6>
      <a:hlink>
        <a:srgbClr val="7C6A55"/>
      </a:hlink>
      <a:folHlink>
        <a:srgbClr val="7C6A5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rgbClr val="0C3A72"/>
          </a:solidFill>
        </a:ln>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Design 1">
        <a:dk1>
          <a:srgbClr val="00417B"/>
        </a:dk1>
        <a:lt1>
          <a:srgbClr val="FFFFFF"/>
        </a:lt1>
        <a:dk2>
          <a:srgbClr val="336695"/>
        </a:dk2>
        <a:lt2>
          <a:srgbClr val="000000"/>
        </a:lt2>
        <a:accent1>
          <a:srgbClr val="668CB0"/>
        </a:accent1>
        <a:accent2>
          <a:srgbClr val="99B1C9"/>
        </a:accent2>
        <a:accent3>
          <a:srgbClr val="FFFFFF"/>
        </a:accent3>
        <a:accent4>
          <a:srgbClr val="003668"/>
        </a:accent4>
        <a:accent5>
          <a:srgbClr val="B8C5D4"/>
        </a:accent5>
        <a:accent6>
          <a:srgbClr val="8AA0B6"/>
        </a:accent6>
        <a:hlink>
          <a:srgbClr val="ED1C24"/>
        </a:hlink>
        <a:folHlink>
          <a:srgbClr val="62BB4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1_Default Design 1">
      <a:dk1>
        <a:srgbClr val="00417B"/>
      </a:dk1>
      <a:lt1>
        <a:srgbClr val="FFFFFF"/>
      </a:lt1>
      <a:dk2>
        <a:srgbClr val="336695"/>
      </a:dk2>
      <a:lt2>
        <a:srgbClr val="000000"/>
      </a:lt2>
      <a:accent1>
        <a:srgbClr val="668CB0"/>
      </a:accent1>
      <a:accent2>
        <a:srgbClr val="99B1C9"/>
      </a:accent2>
      <a:accent3>
        <a:srgbClr val="FFFFFF"/>
      </a:accent3>
      <a:accent4>
        <a:srgbClr val="003668"/>
      </a:accent4>
      <a:accent5>
        <a:srgbClr val="B8C5D4"/>
      </a:accent5>
      <a:accent6>
        <a:srgbClr val="8AA0B6"/>
      </a:accent6>
      <a:hlink>
        <a:srgbClr val="ED1C24"/>
      </a:hlink>
      <a:folHlink>
        <a:srgbClr val="62BB46"/>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417B"/>
        </a:dk1>
        <a:lt1>
          <a:srgbClr val="FFFFFF"/>
        </a:lt1>
        <a:dk2>
          <a:srgbClr val="336695"/>
        </a:dk2>
        <a:lt2>
          <a:srgbClr val="000000"/>
        </a:lt2>
        <a:accent1>
          <a:srgbClr val="668CB0"/>
        </a:accent1>
        <a:accent2>
          <a:srgbClr val="99B1C9"/>
        </a:accent2>
        <a:accent3>
          <a:srgbClr val="FFFFFF"/>
        </a:accent3>
        <a:accent4>
          <a:srgbClr val="003668"/>
        </a:accent4>
        <a:accent5>
          <a:srgbClr val="B8C5D4"/>
        </a:accent5>
        <a:accent6>
          <a:srgbClr val="8AA0B6"/>
        </a:accent6>
        <a:hlink>
          <a:srgbClr val="ED1C24"/>
        </a:hlink>
        <a:folHlink>
          <a:srgbClr val="62BB4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3282CCFDE47494D99663ABDDBFEB133" ma:contentTypeVersion="0" ma:contentTypeDescription="Create a new document." ma:contentTypeScope="" ma:versionID="bf06cf68ff67406e16d0ede4c05173bb">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7A893C-24C0-4AF2-9DBA-2D74CD3486D9}">
  <ds:schemaRefs>
    <ds:schemaRef ds:uri="http://purl.org/dc/elements/1.1/"/>
    <ds:schemaRef ds:uri="http://www.w3.org/XML/1998/namespace"/>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52FA3176-1D51-4F4B-A6F3-749F062B15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DAFFC316-9F28-4ADE-A54A-1CDF056A41A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EnerNOC-Template3</Template>
  <TotalTime>3379</TotalTime>
  <Words>682</Words>
  <Application>Microsoft Office PowerPoint</Application>
  <PresentationFormat>On-screen Show (4:3)</PresentationFormat>
  <Paragraphs>185</Paragraphs>
  <Slides>11</Slides>
  <Notes>1</Notes>
  <HiddenSlides>0</HiddenSlides>
  <MMClips>0</MMClips>
  <ScaleCrop>false</ScaleCrop>
  <HeadingPairs>
    <vt:vector size="4" baseType="variant">
      <vt:variant>
        <vt:lpstr>Theme</vt:lpstr>
      </vt:variant>
      <vt:variant>
        <vt:i4>3</vt:i4>
      </vt:variant>
      <vt:variant>
        <vt:lpstr>Slide Titles</vt:lpstr>
      </vt:variant>
      <vt:variant>
        <vt:i4>11</vt:i4>
      </vt:variant>
    </vt:vector>
  </HeadingPairs>
  <TitlesOfParts>
    <vt:vector size="14" baseType="lpstr">
      <vt:lpstr>1_2013 EnerNOC PPT Template_original</vt:lpstr>
      <vt:lpstr>2013 EnerNOC PPT Template_13113_FNL</vt:lpstr>
      <vt:lpstr>1_Default Design</vt:lpstr>
      <vt:lpstr>DR OIR:  Stakeholder Workshop I</vt:lpstr>
      <vt:lpstr>Agenda</vt:lpstr>
      <vt:lpstr>Current Procurement Process</vt:lpstr>
      <vt:lpstr>Competitive Solicitation for Supply-Side DR Resources</vt:lpstr>
      <vt:lpstr>Benefits of Procurement by Attribute</vt:lpstr>
      <vt:lpstr>DR Programs versus DR Resources</vt:lpstr>
      <vt:lpstr>Conclusion</vt:lpstr>
      <vt:lpstr>Mona Tierney-Lloyd</vt:lpstr>
      <vt:lpstr>Appendix</vt:lpstr>
      <vt:lpstr>Benefits of Procurement by Attributes</vt:lpstr>
      <vt:lpstr>Event 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Title Presentation</dc:title>
  <dc:creator>Thalia Pascalides</dc:creator>
  <cp:lastModifiedBy>MTL</cp:lastModifiedBy>
  <cp:revision>435</cp:revision>
  <dcterms:created xsi:type="dcterms:W3CDTF">2010-05-07T21:32:24Z</dcterms:created>
  <dcterms:modified xsi:type="dcterms:W3CDTF">2013-10-15T21:34:09Z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0x01010043282CCFDE47494D99663ABDDBFEB133</vt:lpwstr>
  </property>
  <property fmtid="{D5CDD505-2E9C-101B-9397-08002B2CF9AE}" pid="3" name="NXPowerLiteLastOptimized">
    <vt:lpwstr>7272581</vt:lpwstr>
  </property>
  <property fmtid="{D5CDD505-2E9C-101B-9397-08002B2CF9AE}" pid="4" name="NXPowerLiteSettings">
    <vt:lpwstr>B74006B004C800</vt:lpwstr>
  </property>
  <property fmtid="{D5CDD505-2E9C-101B-9397-08002B2CF9AE}" pid="5" name="NXPowerLiteVersion">
    <vt:lpwstr>D5.0.8</vt:lpwstr>
  </property>
</Properties>
</file>