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CDA58F-3C65-47F1-8DC1-AE7F8FF793BB}"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2199290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DA58F-3C65-47F1-8DC1-AE7F8FF793BB}"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1435599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DA58F-3C65-47F1-8DC1-AE7F8FF793BB}"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45436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DA58F-3C65-47F1-8DC1-AE7F8FF793BB}"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2655960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CDA58F-3C65-47F1-8DC1-AE7F8FF793BB}" type="datetimeFigureOut">
              <a:rPr lang="en-US" smtClean="0"/>
              <a:t>10/21/2013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3436763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CDA58F-3C65-47F1-8DC1-AE7F8FF793BB}"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1659529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CDA58F-3C65-47F1-8DC1-AE7F8FF793BB}" type="datetimeFigureOut">
              <a:rPr lang="en-US" smtClean="0"/>
              <a:t>10/21/2013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98166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CDA58F-3C65-47F1-8DC1-AE7F8FF793BB}" type="datetimeFigureOut">
              <a:rPr lang="en-US" smtClean="0"/>
              <a:t>10/21/2013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192258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CDA58F-3C65-47F1-8DC1-AE7F8FF793BB}" type="datetimeFigureOut">
              <a:rPr lang="en-US" smtClean="0"/>
              <a:t>10/21/2013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2421027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DA58F-3C65-47F1-8DC1-AE7F8FF793BB}"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128973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CDA58F-3C65-47F1-8DC1-AE7F8FF793BB}" type="datetimeFigureOut">
              <a:rPr lang="en-US" smtClean="0"/>
              <a:t>10/21/2013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C40AF1-B045-407C-B509-E3BD9C3C293D}" type="slidenum">
              <a:rPr lang="en-US" smtClean="0"/>
              <a:t>‹#›</a:t>
            </a:fld>
            <a:endParaRPr lang="en-US"/>
          </a:p>
        </p:txBody>
      </p:sp>
    </p:spTree>
    <p:extLst>
      <p:ext uri="{BB962C8B-B14F-4D97-AF65-F5344CB8AC3E}">
        <p14:creationId xmlns:p14="http://schemas.microsoft.com/office/powerpoint/2010/main" val="707985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CDA58F-3C65-47F1-8DC1-AE7F8FF793BB}" type="datetimeFigureOut">
              <a:rPr lang="en-US" smtClean="0"/>
              <a:t>10/21/2013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C40AF1-B045-407C-B509-E3BD9C3C293D}" type="slidenum">
              <a:rPr lang="en-US" smtClean="0"/>
              <a:t>‹#›</a:t>
            </a:fld>
            <a:endParaRPr lang="en-US"/>
          </a:p>
        </p:txBody>
      </p:sp>
    </p:spTree>
    <p:extLst>
      <p:ext uri="{BB962C8B-B14F-4D97-AF65-F5344CB8AC3E}">
        <p14:creationId xmlns:p14="http://schemas.microsoft.com/office/powerpoint/2010/main" val="53327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Engagement</a:t>
            </a:r>
            <a:endParaRPr lang="en-US" dirty="0"/>
          </a:p>
        </p:txBody>
      </p:sp>
      <p:sp>
        <p:nvSpPr>
          <p:cNvPr id="3" name="Content Placeholder 2"/>
          <p:cNvSpPr>
            <a:spLocks noGrp="1"/>
          </p:cNvSpPr>
          <p:nvPr>
            <p:ph idx="1"/>
          </p:nvPr>
        </p:nvSpPr>
        <p:spPr/>
        <p:txBody>
          <a:bodyPr>
            <a:normAutofit/>
          </a:bodyPr>
          <a:lstStyle/>
          <a:p>
            <a:pPr lvl="0"/>
            <a:r>
              <a:rPr lang="en-US" dirty="0"/>
              <a:t>What is the role of technology? </a:t>
            </a:r>
          </a:p>
          <a:p>
            <a:pPr lvl="0"/>
            <a:r>
              <a:rPr lang="en-US" dirty="0"/>
              <a:t>What should the CPUC do to encourage the adoption of technology that promotes responsive DR? </a:t>
            </a:r>
            <a:endParaRPr lang="en-US" dirty="0" smtClean="0"/>
          </a:p>
          <a:p>
            <a:pPr lvl="0"/>
            <a:r>
              <a:rPr lang="en-US" dirty="0" smtClean="0"/>
              <a:t>Can </a:t>
            </a:r>
            <a:r>
              <a:rPr lang="en-US" dirty="0"/>
              <a:t>technologies like Auto-DR and various behind the meter energy storage solutions be incorporated into demand response product specifications and a competitive solicitation? </a:t>
            </a:r>
          </a:p>
          <a:p>
            <a:endParaRPr lang="en-US" dirty="0"/>
          </a:p>
        </p:txBody>
      </p:sp>
    </p:spTree>
    <p:extLst>
      <p:ext uri="{BB962C8B-B14F-4D97-AF65-F5344CB8AC3E}">
        <p14:creationId xmlns:p14="http://schemas.microsoft.com/office/powerpoint/2010/main" val="3447147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Engagement</a:t>
            </a:r>
            <a:endParaRPr lang="en-US" dirty="0"/>
          </a:p>
        </p:txBody>
      </p:sp>
      <p:sp>
        <p:nvSpPr>
          <p:cNvPr id="3" name="Content Placeholder 2"/>
          <p:cNvSpPr>
            <a:spLocks noGrp="1"/>
          </p:cNvSpPr>
          <p:nvPr>
            <p:ph idx="1"/>
          </p:nvPr>
        </p:nvSpPr>
        <p:spPr/>
        <p:txBody>
          <a:bodyPr>
            <a:normAutofit/>
          </a:bodyPr>
          <a:lstStyle/>
          <a:p>
            <a:pPr lvl="0"/>
            <a:r>
              <a:rPr lang="en-US" dirty="0"/>
              <a:t>What should the CPUC do to encourage broad customer adoption of flexible demand response to support the substantial increases in renewable generation expected in California by the end of the decade?</a:t>
            </a:r>
          </a:p>
          <a:p>
            <a:pPr lvl="0"/>
            <a:r>
              <a:rPr lang="en-US" dirty="0"/>
              <a:t>What can be done specifically for residential and small commercial customers to enable greater participation in demand response?</a:t>
            </a:r>
          </a:p>
          <a:p>
            <a:endParaRPr lang="en-US" dirty="0"/>
          </a:p>
        </p:txBody>
      </p:sp>
    </p:spTree>
    <p:extLst>
      <p:ext uri="{BB962C8B-B14F-4D97-AF65-F5344CB8AC3E}">
        <p14:creationId xmlns:p14="http://schemas.microsoft.com/office/powerpoint/2010/main" val="225855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Engagement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a:t>How can we improve integration of demand response with other demand-side measures and programs (energy efficiency, clean distributed generation resources, and storage)?  What are the ways to reduce the number of customer touch points across demand side programs?</a:t>
            </a:r>
          </a:p>
          <a:p>
            <a:pPr lvl="0"/>
            <a:r>
              <a:rPr lang="en-US" dirty="0"/>
              <a:t>Should incentives for demand response be combined whenever possible with incentives for demand-side measures?  If so, what is the best way to do so?</a:t>
            </a:r>
          </a:p>
          <a:p>
            <a:pPr lvl="0"/>
            <a:r>
              <a:rPr lang="en-US" dirty="0"/>
              <a:t>How can Marketing Education and Outreach (MEO) evolve and be more integrated?</a:t>
            </a:r>
          </a:p>
          <a:p>
            <a:endParaRPr lang="en-US" dirty="0"/>
          </a:p>
        </p:txBody>
      </p:sp>
    </p:spTree>
    <p:extLst>
      <p:ext uri="{BB962C8B-B14F-4D97-AF65-F5344CB8AC3E}">
        <p14:creationId xmlns:p14="http://schemas.microsoft.com/office/powerpoint/2010/main" val="2198728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189</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Customer Engagement</vt:lpstr>
      <vt:lpstr>Customer Engagement</vt:lpstr>
      <vt:lpstr>Customer Engagement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Rate Transitions</dc:title>
  <dc:creator>Jennifer Caron</dc:creator>
  <cp:lastModifiedBy>McMahon, Rachel</cp:lastModifiedBy>
  <cp:revision>4</cp:revision>
  <dcterms:created xsi:type="dcterms:W3CDTF">2013-10-18T16:39:48Z</dcterms:created>
  <dcterms:modified xsi:type="dcterms:W3CDTF">2013-10-21T18:47:57Z</dcterms:modified>
</cp:coreProperties>
</file>