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7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7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9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5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3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6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2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6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7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642B-0D8E-4A96-A186-7A10F81CAB01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6D1AF-D158-4772-97F3-A2221B3A0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9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5774" y="1618103"/>
            <a:ext cx="362309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Project Level</a:t>
            </a:r>
          </a:p>
          <a:p>
            <a:r>
              <a:rPr lang="en-US" dirty="0" smtClean="0"/>
              <a:t>POE Requirement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89916" y="1621766"/>
            <a:ext cx="3933645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Program Requirement</a:t>
            </a:r>
          </a:p>
          <a:p>
            <a:r>
              <a:rPr lang="en-US" dirty="0" smtClean="0"/>
              <a:t>Direct to Decision/Direct to Default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5774" y="2907102"/>
            <a:ext cx="99214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High Rigor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20492" y="2903438"/>
            <a:ext cx="141622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Medium Rigor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92106" y="2907102"/>
            <a:ext cx="990991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Low Rigor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540887" y="2264433"/>
            <a:ext cx="34413" cy="635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717321" y="2264433"/>
            <a:ext cx="0" cy="639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050010" y="2264434"/>
            <a:ext cx="0" cy="639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19313" y="2903438"/>
            <a:ext cx="155042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Small Business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388615" y="2903438"/>
            <a:ext cx="184492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Direct to Decision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352422" y="2903438"/>
            <a:ext cx="173419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Direct to Default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588470" y="2264433"/>
            <a:ext cx="27990" cy="639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956451" y="2264433"/>
            <a:ext cx="27990" cy="639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424340" y="2230322"/>
            <a:ext cx="27990" cy="639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91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Maloney</dc:creator>
  <cp:lastModifiedBy>Brian Maloney</cp:lastModifiedBy>
  <cp:revision>2</cp:revision>
  <dcterms:created xsi:type="dcterms:W3CDTF">2017-05-10T17:46:14Z</dcterms:created>
  <dcterms:modified xsi:type="dcterms:W3CDTF">2017-05-10T17:49:37Z</dcterms:modified>
</cp:coreProperties>
</file>