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9" r:id="rId5"/>
    <p:sldId id="276" r:id="rId6"/>
    <p:sldId id="268" r:id="rId7"/>
    <p:sldId id="277" r:id="rId8"/>
    <p:sldId id="278" r:id="rId9"/>
    <p:sldId id="258" r:id="rId10"/>
    <p:sldId id="25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B3EA15-1BCE-4307-A814-F4759B20E438}"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A9F4A76C-C5D3-4B22-A3E7-855633E48A26}">
      <dgm:prSet phldrT="[Text]"/>
      <dgm:spPr/>
      <dgm:t>
        <a:bodyPr/>
        <a:lstStyle/>
        <a:p>
          <a:r>
            <a:rPr lang="en-US" dirty="0" smtClean="0"/>
            <a:t>New</a:t>
          </a:r>
          <a:endParaRPr lang="en-US" dirty="0"/>
        </a:p>
      </dgm:t>
    </dgm:pt>
    <dgm:pt modelId="{FF3A4057-411B-43BA-A3BC-BDE52062B831}" type="parTrans" cxnId="{0D0C0E1D-D20E-452B-8B91-2AEA5645EC9A}">
      <dgm:prSet/>
      <dgm:spPr/>
      <dgm:t>
        <a:bodyPr/>
        <a:lstStyle/>
        <a:p>
          <a:endParaRPr lang="en-US"/>
        </a:p>
      </dgm:t>
    </dgm:pt>
    <dgm:pt modelId="{1FB652B8-F240-4E74-89CF-03C3A0F9F516}" type="sibTrans" cxnId="{0D0C0E1D-D20E-452B-8B91-2AEA5645EC9A}">
      <dgm:prSet/>
      <dgm:spPr/>
      <dgm:t>
        <a:bodyPr/>
        <a:lstStyle/>
        <a:p>
          <a:endParaRPr lang="en-US"/>
        </a:p>
      </dgm:t>
    </dgm:pt>
    <dgm:pt modelId="{D3DD6E17-1A7B-4D11-8AF7-A3EF9213C293}">
      <dgm:prSet phldrT="[Text]"/>
      <dgm:spPr/>
      <dgm:t>
        <a:bodyPr/>
        <a:lstStyle/>
        <a:p>
          <a:r>
            <a:rPr lang="en-US" dirty="0" smtClean="0"/>
            <a:t>Code</a:t>
          </a:r>
          <a:endParaRPr lang="en-US" dirty="0"/>
        </a:p>
      </dgm:t>
    </dgm:pt>
    <dgm:pt modelId="{475B6C04-49BE-45EB-AABC-80B4FE2D1A86}" type="parTrans" cxnId="{79F66F0C-E7B2-4F69-AEF9-8CB90DA5742E}">
      <dgm:prSet/>
      <dgm:spPr/>
      <dgm:t>
        <a:bodyPr/>
        <a:lstStyle/>
        <a:p>
          <a:endParaRPr lang="en-US"/>
        </a:p>
      </dgm:t>
    </dgm:pt>
    <dgm:pt modelId="{6FBA98CE-8740-46B1-9B7C-F45850EEB0C3}" type="sibTrans" cxnId="{79F66F0C-E7B2-4F69-AEF9-8CB90DA5742E}">
      <dgm:prSet/>
      <dgm:spPr/>
      <dgm:t>
        <a:bodyPr/>
        <a:lstStyle/>
        <a:p>
          <a:endParaRPr lang="en-US"/>
        </a:p>
      </dgm:t>
    </dgm:pt>
    <dgm:pt modelId="{E45CAFA6-9296-41E5-8D20-10CDDF29ABEB}">
      <dgm:prSet phldrT="[Text]"/>
      <dgm:spPr/>
      <dgm:t>
        <a:bodyPr/>
        <a:lstStyle/>
        <a:p>
          <a:r>
            <a:rPr lang="en-US" dirty="0" smtClean="0"/>
            <a:t>Upstream</a:t>
          </a:r>
          <a:endParaRPr lang="en-US" dirty="0"/>
        </a:p>
      </dgm:t>
    </dgm:pt>
    <dgm:pt modelId="{86807554-0EC2-4EE6-B0C6-A1D995224C97}" type="parTrans" cxnId="{BA08CF2C-AD63-4580-B5EC-62C64AE46879}">
      <dgm:prSet/>
      <dgm:spPr/>
      <dgm:t>
        <a:bodyPr/>
        <a:lstStyle/>
        <a:p>
          <a:endParaRPr lang="en-US"/>
        </a:p>
      </dgm:t>
    </dgm:pt>
    <dgm:pt modelId="{BA72F7E2-DDA2-4244-9A60-EAB0BABCB737}" type="sibTrans" cxnId="{BA08CF2C-AD63-4580-B5EC-62C64AE46879}">
      <dgm:prSet/>
      <dgm:spPr/>
      <dgm:t>
        <a:bodyPr/>
        <a:lstStyle/>
        <a:p>
          <a:endParaRPr lang="en-US"/>
        </a:p>
      </dgm:t>
    </dgm:pt>
    <dgm:pt modelId="{CC3FBE1B-66E1-47B7-9A41-EA61965076C0}">
      <dgm:prSet phldrT="[Text]"/>
      <dgm:spPr/>
      <dgm:t>
        <a:bodyPr/>
        <a:lstStyle/>
        <a:p>
          <a:r>
            <a:rPr lang="en-US" dirty="0" smtClean="0"/>
            <a:t>Code</a:t>
          </a:r>
        </a:p>
      </dgm:t>
    </dgm:pt>
    <dgm:pt modelId="{B00BEFA4-056D-49F9-82BC-C13D918C3A82}" type="parTrans" cxnId="{75808FC7-DE17-4EF5-8458-12FF23A50845}">
      <dgm:prSet/>
      <dgm:spPr/>
      <dgm:t>
        <a:bodyPr/>
        <a:lstStyle/>
        <a:p>
          <a:endParaRPr lang="en-US"/>
        </a:p>
      </dgm:t>
    </dgm:pt>
    <dgm:pt modelId="{60B85EA0-CF1E-40DD-B489-0704C6632B5B}" type="sibTrans" cxnId="{75808FC7-DE17-4EF5-8458-12FF23A50845}">
      <dgm:prSet/>
      <dgm:spPr/>
      <dgm:t>
        <a:bodyPr/>
        <a:lstStyle/>
        <a:p>
          <a:endParaRPr lang="en-US"/>
        </a:p>
      </dgm:t>
    </dgm:pt>
    <dgm:pt modelId="{30AF7C98-0230-42EC-8B50-B0275D22FEF9}" type="pres">
      <dgm:prSet presAssocID="{AAB3EA15-1BCE-4307-A814-F4759B20E438}" presName="diagram" presStyleCnt="0">
        <dgm:presLayoutVars>
          <dgm:chPref val="1"/>
          <dgm:dir/>
          <dgm:animOne val="branch"/>
          <dgm:animLvl val="lvl"/>
          <dgm:resizeHandles/>
        </dgm:presLayoutVars>
      </dgm:prSet>
      <dgm:spPr/>
      <dgm:t>
        <a:bodyPr/>
        <a:lstStyle/>
        <a:p>
          <a:endParaRPr lang="en-US"/>
        </a:p>
      </dgm:t>
    </dgm:pt>
    <dgm:pt modelId="{53559932-B637-425F-840E-7D94F2246E20}" type="pres">
      <dgm:prSet presAssocID="{A9F4A76C-C5D3-4B22-A3E7-855633E48A26}" presName="root" presStyleCnt="0"/>
      <dgm:spPr/>
    </dgm:pt>
    <dgm:pt modelId="{40D5DEF6-2AF1-4478-9F2C-048BA3DE1A73}" type="pres">
      <dgm:prSet presAssocID="{A9F4A76C-C5D3-4B22-A3E7-855633E48A26}" presName="rootComposite" presStyleCnt="0"/>
      <dgm:spPr/>
    </dgm:pt>
    <dgm:pt modelId="{48E751A8-A2E4-48C3-A623-E142D0CCF579}" type="pres">
      <dgm:prSet presAssocID="{A9F4A76C-C5D3-4B22-A3E7-855633E48A26}" presName="rootText" presStyleLbl="node1" presStyleIdx="0" presStyleCnt="2"/>
      <dgm:spPr/>
      <dgm:t>
        <a:bodyPr/>
        <a:lstStyle/>
        <a:p>
          <a:endParaRPr lang="en-US"/>
        </a:p>
      </dgm:t>
    </dgm:pt>
    <dgm:pt modelId="{B583324B-DB69-45B5-84D5-3A42A9E14BA0}" type="pres">
      <dgm:prSet presAssocID="{A9F4A76C-C5D3-4B22-A3E7-855633E48A26}" presName="rootConnector" presStyleLbl="node1" presStyleIdx="0" presStyleCnt="2"/>
      <dgm:spPr/>
      <dgm:t>
        <a:bodyPr/>
        <a:lstStyle/>
        <a:p>
          <a:endParaRPr lang="en-US"/>
        </a:p>
      </dgm:t>
    </dgm:pt>
    <dgm:pt modelId="{B05B08C6-6131-4B68-9437-3263D19BFE7D}" type="pres">
      <dgm:prSet presAssocID="{A9F4A76C-C5D3-4B22-A3E7-855633E48A26}" presName="childShape" presStyleCnt="0"/>
      <dgm:spPr/>
    </dgm:pt>
    <dgm:pt modelId="{F5EBA595-44CA-480C-8B0A-9FE6C74CE788}" type="pres">
      <dgm:prSet presAssocID="{475B6C04-49BE-45EB-AABC-80B4FE2D1A86}" presName="Name13" presStyleLbl="parChTrans1D2" presStyleIdx="0" presStyleCnt="2"/>
      <dgm:spPr/>
      <dgm:t>
        <a:bodyPr/>
        <a:lstStyle/>
        <a:p>
          <a:endParaRPr lang="en-US"/>
        </a:p>
      </dgm:t>
    </dgm:pt>
    <dgm:pt modelId="{3977C464-D7F5-4105-8E60-BE8DDBD147D2}" type="pres">
      <dgm:prSet presAssocID="{D3DD6E17-1A7B-4D11-8AF7-A3EF9213C293}" presName="childText" presStyleLbl="bgAcc1" presStyleIdx="0" presStyleCnt="2">
        <dgm:presLayoutVars>
          <dgm:bulletEnabled val="1"/>
        </dgm:presLayoutVars>
      </dgm:prSet>
      <dgm:spPr/>
      <dgm:t>
        <a:bodyPr/>
        <a:lstStyle/>
        <a:p>
          <a:endParaRPr lang="en-US"/>
        </a:p>
      </dgm:t>
    </dgm:pt>
    <dgm:pt modelId="{AF5EC484-0739-4535-9E8C-C391DF5E3343}" type="pres">
      <dgm:prSet presAssocID="{E45CAFA6-9296-41E5-8D20-10CDDF29ABEB}" presName="root" presStyleCnt="0"/>
      <dgm:spPr/>
    </dgm:pt>
    <dgm:pt modelId="{A5A05BDD-1395-47B5-BAE5-77E7622BBA1F}" type="pres">
      <dgm:prSet presAssocID="{E45CAFA6-9296-41E5-8D20-10CDDF29ABEB}" presName="rootComposite" presStyleCnt="0"/>
      <dgm:spPr/>
    </dgm:pt>
    <dgm:pt modelId="{77D6362D-1CC9-4028-9446-E32C90084E8A}" type="pres">
      <dgm:prSet presAssocID="{E45CAFA6-9296-41E5-8D20-10CDDF29ABEB}" presName="rootText" presStyleLbl="node1" presStyleIdx="1" presStyleCnt="2" custScaleX="100001" custScaleY="105031" custLinFactNeighborX="-11403"/>
      <dgm:spPr/>
      <dgm:t>
        <a:bodyPr/>
        <a:lstStyle/>
        <a:p>
          <a:endParaRPr lang="en-US"/>
        </a:p>
      </dgm:t>
    </dgm:pt>
    <dgm:pt modelId="{0A1EED39-1970-401E-A687-D2AD5059AFFE}" type="pres">
      <dgm:prSet presAssocID="{E45CAFA6-9296-41E5-8D20-10CDDF29ABEB}" presName="rootConnector" presStyleLbl="node1" presStyleIdx="1" presStyleCnt="2"/>
      <dgm:spPr/>
      <dgm:t>
        <a:bodyPr/>
        <a:lstStyle/>
        <a:p>
          <a:endParaRPr lang="en-US"/>
        </a:p>
      </dgm:t>
    </dgm:pt>
    <dgm:pt modelId="{B4FBD814-7B31-49D7-BEBE-9D94EAE27E03}" type="pres">
      <dgm:prSet presAssocID="{E45CAFA6-9296-41E5-8D20-10CDDF29ABEB}" presName="childShape" presStyleCnt="0"/>
      <dgm:spPr/>
    </dgm:pt>
    <dgm:pt modelId="{3DC41DA0-876E-4E1F-8913-0E202AF8FE7A}" type="pres">
      <dgm:prSet presAssocID="{B00BEFA4-056D-49F9-82BC-C13D918C3A82}" presName="Name13" presStyleLbl="parChTrans1D2" presStyleIdx="1" presStyleCnt="2"/>
      <dgm:spPr/>
      <dgm:t>
        <a:bodyPr/>
        <a:lstStyle/>
        <a:p>
          <a:endParaRPr lang="en-US"/>
        </a:p>
      </dgm:t>
    </dgm:pt>
    <dgm:pt modelId="{602071EA-09D0-4624-B948-EB2248E9A489}" type="pres">
      <dgm:prSet presAssocID="{CC3FBE1B-66E1-47B7-9A41-EA61965076C0}" presName="childText" presStyleLbl="bgAcc1" presStyleIdx="1" presStyleCnt="2" custLinFactNeighborX="-15754" custLinFactNeighborY="-7813">
        <dgm:presLayoutVars>
          <dgm:bulletEnabled val="1"/>
        </dgm:presLayoutVars>
      </dgm:prSet>
      <dgm:spPr/>
      <dgm:t>
        <a:bodyPr/>
        <a:lstStyle/>
        <a:p>
          <a:endParaRPr lang="en-US"/>
        </a:p>
      </dgm:t>
    </dgm:pt>
  </dgm:ptLst>
  <dgm:cxnLst>
    <dgm:cxn modelId="{75808FC7-DE17-4EF5-8458-12FF23A50845}" srcId="{E45CAFA6-9296-41E5-8D20-10CDDF29ABEB}" destId="{CC3FBE1B-66E1-47B7-9A41-EA61965076C0}" srcOrd="0" destOrd="0" parTransId="{B00BEFA4-056D-49F9-82BC-C13D918C3A82}" sibTransId="{60B85EA0-CF1E-40DD-B489-0704C6632B5B}"/>
    <dgm:cxn modelId="{CD877F53-A71F-4CCC-8E9D-489D353F3EEA}" type="presOf" srcId="{E45CAFA6-9296-41E5-8D20-10CDDF29ABEB}" destId="{0A1EED39-1970-401E-A687-D2AD5059AFFE}" srcOrd="1" destOrd="0" presId="urn:microsoft.com/office/officeart/2005/8/layout/hierarchy3"/>
    <dgm:cxn modelId="{9411E7DE-13F2-4B76-9C45-D7AFD1F568F5}" type="presOf" srcId="{D3DD6E17-1A7B-4D11-8AF7-A3EF9213C293}" destId="{3977C464-D7F5-4105-8E60-BE8DDBD147D2}" srcOrd="0" destOrd="0" presId="urn:microsoft.com/office/officeart/2005/8/layout/hierarchy3"/>
    <dgm:cxn modelId="{AF67AABC-AB40-4372-B715-D179DA684B89}" type="presOf" srcId="{475B6C04-49BE-45EB-AABC-80B4FE2D1A86}" destId="{F5EBA595-44CA-480C-8B0A-9FE6C74CE788}" srcOrd="0" destOrd="0" presId="urn:microsoft.com/office/officeart/2005/8/layout/hierarchy3"/>
    <dgm:cxn modelId="{79F66F0C-E7B2-4F69-AEF9-8CB90DA5742E}" srcId="{A9F4A76C-C5D3-4B22-A3E7-855633E48A26}" destId="{D3DD6E17-1A7B-4D11-8AF7-A3EF9213C293}" srcOrd="0" destOrd="0" parTransId="{475B6C04-49BE-45EB-AABC-80B4FE2D1A86}" sibTransId="{6FBA98CE-8740-46B1-9B7C-F45850EEB0C3}"/>
    <dgm:cxn modelId="{BA08CF2C-AD63-4580-B5EC-62C64AE46879}" srcId="{AAB3EA15-1BCE-4307-A814-F4759B20E438}" destId="{E45CAFA6-9296-41E5-8D20-10CDDF29ABEB}" srcOrd="1" destOrd="0" parTransId="{86807554-0EC2-4EE6-B0C6-A1D995224C97}" sibTransId="{BA72F7E2-DDA2-4244-9A60-EAB0BABCB737}"/>
    <dgm:cxn modelId="{AB16F44B-83F0-40F4-8DCC-91A874BF23EE}" type="presOf" srcId="{CC3FBE1B-66E1-47B7-9A41-EA61965076C0}" destId="{602071EA-09D0-4624-B948-EB2248E9A489}" srcOrd="0" destOrd="0" presId="urn:microsoft.com/office/officeart/2005/8/layout/hierarchy3"/>
    <dgm:cxn modelId="{48F10FE8-A3C7-4ACF-AFA0-F195942594D9}" type="presOf" srcId="{E45CAFA6-9296-41E5-8D20-10CDDF29ABEB}" destId="{77D6362D-1CC9-4028-9446-E32C90084E8A}" srcOrd="0" destOrd="0" presId="urn:microsoft.com/office/officeart/2005/8/layout/hierarchy3"/>
    <dgm:cxn modelId="{0D0C0E1D-D20E-452B-8B91-2AEA5645EC9A}" srcId="{AAB3EA15-1BCE-4307-A814-F4759B20E438}" destId="{A9F4A76C-C5D3-4B22-A3E7-855633E48A26}" srcOrd="0" destOrd="0" parTransId="{FF3A4057-411B-43BA-A3BC-BDE52062B831}" sibTransId="{1FB652B8-F240-4E74-89CF-03C3A0F9F516}"/>
    <dgm:cxn modelId="{F0FD8686-7CAF-4F6E-8ABF-7003BFBF16D1}" type="presOf" srcId="{B00BEFA4-056D-49F9-82BC-C13D918C3A82}" destId="{3DC41DA0-876E-4E1F-8913-0E202AF8FE7A}" srcOrd="0" destOrd="0" presId="urn:microsoft.com/office/officeart/2005/8/layout/hierarchy3"/>
    <dgm:cxn modelId="{43FC8632-C4AC-42E6-B24E-3B666460B6F0}" type="presOf" srcId="{AAB3EA15-1BCE-4307-A814-F4759B20E438}" destId="{30AF7C98-0230-42EC-8B50-B0275D22FEF9}" srcOrd="0" destOrd="0" presId="urn:microsoft.com/office/officeart/2005/8/layout/hierarchy3"/>
    <dgm:cxn modelId="{0E6D288D-5E55-4529-BD92-6BCADADA9E4D}" type="presOf" srcId="{A9F4A76C-C5D3-4B22-A3E7-855633E48A26}" destId="{B583324B-DB69-45B5-84D5-3A42A9E14BA0}" srcOrd="1" destOrd="0" presId="urn:microsoft.com/office/officeart/2005/8/layout/hierarchy3"/>
    <dgm:cxn modelId="{B8E60B8F-88CC-4EF6-BAA6-A596B3957838}" type="presOf" srcId="{A9F4A76C-C5D3-4B22-A3E7-855633E48A26}" destId="{48E751A8-A2E4-48C3-A623-E142D0CCF579}" srcOrd="0" destOrd="0" presId="urn:microsoft.com/office/officeart/2005/8/layout/hierarchy3"/>
    <dgm:cxn modelId="{316C474A-9D74-4AF6-92D8-FCF9D5BF3E1C}" type="presParOf" srcId="{30AF7C98-0230-42EC-8B50-B0275D22FEF9}" destId="{53559932-B637-425F-840E-7D94F2246E20}" srcOrd="0" destOrd="0" presId="urn:microsoft.com/office/officeart/2005/8/layout/hierarchy3"/>
    <dgm:cxn modelId="{9F46CCE5-A734-49ED-BE94-1060F06E8365}" type="presParOf" srcId="{53559932-B637-425F-840E-7D94F2246E20}" destId="{40D5DEF6-2AF1-4478-9F2C-048BA3DE1A73}" srcOrd="0" destOrd="0" presId="urn:microsoft.com/office/officeart/2005/8/layout/hierarchy3"/>
    <dgm:cxn modelId="{F1273E99-F619-4A00-B2E3-2E1D9E260B51}" type="presParOf" srcId="{40D5DEF6-2AF1-4478-9F2C-048BA3DE1A73}" destId="{48E751A8-A2E4-48C3-A623-E142D0CCF579}" srcOrd="0" destOrd="0" presId="urn:microsoft.com/office/officeart/2005/8/layout/hierarchy3"/>
    <dgm:cxn modelId="{503D423C-C7E0-4026-A1D1-0C076BBBDFCD}" type="presParOf" srcId="{40D5DEF6-2AF1-4478-9F2C-048BA3DE1A73}" destId="{B583324B-DB69-45B5-84D5-3A42A9E14BA0}" srcOrd="1" destOrd="0" presId="urn:microsoft.com/office/officeart/2005/8/layout/hierarchy3"/>
    <dgm:cxn modelId="{0B3FB419-BF3B-4EB3-AD84-EC11E0D56C19}" type="presParOf" srcId="{53559932-B637-425F-840E-7D94F2246E20}" destId="{B05B08C6-6131-4B68-9437-3263D19BFE7D}" srcOrd="1" destOrd="0" presId="urn:microsoft.com/office/officeart/2005/8/layout/hierarchy3"/>
    <dgm:cxn modelId="{14401C2E-5E47-4635-B0C0-5E9A0A454CAB}" type="presParOf" srcId="{B05B08C6-6131-4B68-9437-3263D19BFE7D}" destId="{F5EBA595-44CA-480C-8B0A-9FE6C74CE788}" srcOrd="0" destOrd="0" presId="urn:microsoft.com/office/officeart/2005/8/layout/hierarchy3"/>
    <dgm:cxn modelId="{E52FE2DF-C28F-41AD-AFC8-EB39B42B7455}" type="presParOf" srcId="{B05B08C6-6131-4B68-9437-3263D19BFE7D}" destId="{3977C464-D7F5-4105-8E60-BE8DDBD147D2}" srcOrd="1" destOrd="0" presId="urn:microsoft.com/office/officeart/2005/8/layout/hierarchy3"/>
    <dgm:cxn modelId="{FD039E0E-17D8-40B9-BA76-F550E6C27541}" type="presParOf" srcId="{30AF7C98-0230-42EC-8B50-B0275D22FEF9}" destId="{AF5EC484-0739-4535-9E8C-C391DF5E3343}" srcOrd="1" destOrd="0" presId="urn:microsoft.com/office/officeart/2005/8/layout/hierarchy3"/>
    <dgm:cxn modelId="{835B85CE-16B7-485C-BF9E-D8348F22AE7A}" type="presParOf" srcId="{AF5EC484-0739-4535-9E8C-C391DF5E3343}" destId="{A5A05BDD-1395-47B5-BAE5-77E7622BBA1F}" srcOrd="0" destOrd="0" presId="urn:microsoft.com/office/officeart/2005/8/layout/hierarchy3"/>
    <dgm:cxn modelId="{E6E26941-0D51-4981-8DC4-8E790BA8B93A}" type="presParOf" srcId="{A5A05BDD-1395-47B5-BAE5-77E7622BBA1F}" destId="{77D6362D-1CC9-4028-9446-E32C90084E8A}" srcOrd="0" destOrd="0" presId="urn:microsoft.com/office/officeart/2005/8/layout/hierarchy3"/>
    <dgm:cxn modelId="{9C30B733-63E0-4CA5-A86E-6BCC4592063A}" type="presParOf" srcId="{A5A05BDD-1395-47B5-BAE5-77E7622BBA1F}" destId="{0A1EED39-1970-401E-A687-D2AD5059AFFE}" srcOrd="1" destOrd="0" presId="urn:microsoft.com/office/officeart/2005/8/layout/hierarchy3"/>
    <dgm:cxn modelId="{D4DA6F49-5197-4731-B3CC-2CE148A52AC1}" type="presParOf" srcId="{AF5EC484-0739-4535-9E8C-C391DF5E3343}" destId="{B4FBD814-7B31-49D7-BEBE-9D94EAE27E03}" srcOrd="1" destOrd="0" presId="urn:microsoft.com/office/officeart/2005/8/layout/hierarchy3"/>
    <dgm:cxn modelId="{5BDC97BB-7949-44E3-816A-E5AF41A2E9FF}" type="presParOf" srcId="{B4FBD814-7B31-49D7-BEBE-9D94EAE27E03}" destId="{3DC41DA0-876E-4E1F-8913-0E202AF8FE7A}" srcOrd="0" destOrd="0" presId="urn:microsoft.com/office/officeart/2005/8/layout/hierarchy3"/>
    <dgm:cxn modelId="{A8FAC2B1-B94B-4C49-A930-9ECAEB2A78E1}" type="presParOf" srcId="{B4FBD814-7B31-49D7-BEBE-9D94EAE27E03}" destId="{602071EA-09D0-4624-B948-EB2248E9A489}"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4C79DD-C861-4D53-8515-48F597718888}"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95C3A0DE-F0DE-4B42-86AF-F3BEDB5469EA}">
      <dgm:prSet phldrT="[Text]"/>
      <dgm:spPr>
        <a:solidFill>
          <a:schemeClr val="accent6">
            <a:lumMod val="60000"/>
            <a:lumOff val="40000"/>
          </a:schemeClr>
        </a:solidFill>
      </dgm:spPr>
      <dgm:t>
        <a:bodyPr/>
        <a:lstStyle/>
        <a:p>
          <a:r>
            <a:rPr lang="en-US" dirty="0" smtClean="0"/>
            <a:t>NMEC/RCT/EXP</a:t>
          </a:r>
          <a:endParaRPr lang="en-US" dirty="0"/>
        </a:p>
      </dgm:t>
    </dgm:pt>
    <dgm:pt modelId="{1E55A307-289E-4613-BE61-361BE249FD90}" type="parTrans" cxnId="{F445A22D-5B6C-4C73-9BF8-95D3F4F9A694}">
      <dgm:prSet/>
      <dgm:spPr/>
      <dgm:t>
        <a:bodyPr/>
        <a:lstStyle/>
        <a:p>
          <a:endParaRPr lang="en-US"/>
        </a:p>
      </dgm:t>
    </dgm:pt>
    <dgm:pt modelId="{5890DB78-3D38-4C42-B061-C959583F3845}" type="sibTrans" cxnId="{F445A22D-5B6C-4C73-9BF8-95D3F4F9A694}">
      <dgm:prSet/>
      <dgm:spPr/>
      <dgm:t>
        <a:bodyPr/>
        <a:lstStyle/>
        <a:p>
          <a:endParaRPr lang="en-US"/>
        </a:p>
      </dgm:t>
    </dgm:pt>
    <dgm:pt modelId="{BA63B884-CBD5-4FA0-94DB-D00CE68DC361}">
      <dgm:prSet phldrT="[Text]"/>
      <dgm:spPr/>
      <dgm:t>
        <a:bodyPr/>
        <a:lstStyle/>
        <a:p>
          <a:r>
            <a:rPr lang="en-US" dirty="0" smtClean="0"/>
            <a:t>Existing</a:t>
          </a:r>
          <a:endParaRPr lang="en-US" dirty="0"/>
        </a:p>
      </dgm:t>
    </dgm:pt>
    <dgm:pt modelId="{65F04E07-C134-42AD-AEDA-96D0AF90E118}" type="parTrans" cxnId="{A6EF6C09-6F61-4EA2-823B-08AC80AC9058}">
      <dgm:prSet/>
      <dgm:spPr/>
      <dgm:t>
        <a:bodyPr/>
        <a:lstStyle/>
        <a:p>
          <a:endParaRPr lang="en-US"/>
        </a:p>
      </dgm:t>
    </dgm:pt>
    <dgm:pt modelId="{3ECA3642-970A-4FAD-BF13-87B5D3C74489}" type="sibTrans" cxnId="{A6EF6C09-6F61-4EA2-823B-08AC80AC9058}">
      <dgm:prSet/>
      <dgm:spPr/>
      <dgm:t>
        <a:bodyPr/>
        <a:lstStyle/>
        <a:p>
          <a:endParaRPr lang="en-US"/>
        </a:p>
      </dgm:t>
    </dgm:pt>
    <dgm:pt modelId="{F33EB519-502A-4042-A9C1-EDB7960264ED}">
      <dgm:prSet phldrT="[Text]"/>
      <dgm:spPr>
        <a:solidFill>
          <a:schemeClr val="accent6">
            <a:lumMod val="60000"/>
            <a:lumOff val="40000"/>
          </a:schemeClr>
        </a:solidFill>
      </dgm:spPr>
      <dgm:t>
        <a:bodyPr/>
        <a:lstStyle/>
        <a:p>
          <a:r>
            <a:rPr lang="en-US" dirty="0" smtClean="0"/>
            <a:t>Weatherization/Add On/BRO</a:t>
          </a:r>
          <a:endParaRPr lang="en-US" dirty="0"/>
        </a:p>
      </dgm:t>
    </dgm:pt>
    <dgm:pt modelId="{0D2C95DF-D4B5-4B02-A8C2-9246A2B0DB65}" type="parTrans" cxnId="{8D595225-1CA5-4A45-831D-BFD915BA363A}">
      <dgm:prSet/>
      <dgm:spPr/>
      <dgm:t>
        <a:bodyPr/>
        <a:lstStyle/>
        <a:p>
          <a:endParaRPr lang="en-US"/>
        </a:p>
      </dgm:t>
    </dgm:pt>
    <dgm:pt modelId="{E96B872F-D2E8-4749-BA92-AAF74BE83AB7}" type="sibTrans" cxnId="{8D595225-1CA5-4A45-831D-BFD915BA363A}">
      <dgm:prSet/>
      <dgm:spPr/>
      <dgm:t>
        <a:bodyPr/>
        <a:lstStyle/>
        <a:p>
          <a:endParaRPr lang="en-US"/>
        </a:p>
      </dgm:t>
    </dgm:pt>
    <dgm:pt modelId="{71CEB74A-36C1-4751-A69C-B2D9FC5B8643}">
      <dgm:prSet phldrT="[Text]"/>
      <dgm:spPr/>
      <dgm:t>
        <a:bodyPr/>
        <a:lstStyle/>
        <a:p>
          <a:r>
            <a:rPr lang="en-US" dirty="0" smtClean="0"/>
            <a:t>Existing</a:t>
          </a:r>
          <a:endParaRPr lang="en-US" dirty="0"/>
        </a:p>
      </dgm:t>
    </dgm:pt>
    <dgm:pt modelId="{3117F182-13E9-4E92-9061-AA33F5584E2D}" type="parTrans" cxnId="{95C20E1C-00D9-4526-801E-EB1DEB5F9C95}">
      <dgm:prSet/>
      <dgm:spPr/>
      <dgm:t>
        <a:bodyPr/>
        <a:lstStyle/>
        <a:p>
          <a:endParaRPr lang="en-US"/>
        </a:p>
      </dgm:t>
    </dgm:pt>
    <dgm:pt modelId="{636E9DE1-FF1F-4940-BE44-8FE2D2B362B8}" type="sibTrans" cxnId="{95C20E1C-00D9-4526-801E-EB1DEB5F9C95}">
      <dgm:prSet/>
      <dgm:spPr/>
      <dgm:t>
        <a:bodyPr/>
        <a:lstStyle/>
        <a:p>
          <a:endParaRPr lang="en-US"/>
        </a:p>
      </dgm:t>
    </dgm:pt>
    <dgm:pt modelId="{DD13CBB0-25AE-406C-B95C-5717C0E9BAB8}" type="pres">
      <dgm:prSet presAssocID="{CA4C79DD-C861-4D53-8515-48F597718888}" presName="diagram" presStyleCnt="0">
        <dgm:presLayoutVars>
          <dgm:chPref val="1"/>
          <dgm:dir/>
          <dgm:animOne val="branch"/>
          <dgm:animLvl val="lvl"/>
          <dgm:resizeHandles/>
        </dgm:presLayoutVars>
      </dgm:prSet>
      <dgm:spPr/>
      <dgm:t>
        <a:bodyPr/>
        <a:lstStyle/>
        <a:p>
          <a:endParaRPr lang="en-US"/>
        </a:p>
      </dgm:t>
    </dgm:pt>
    <dgm:pt modelId="{F6B123F8-7E53-4F64-A61E-8DF12783AA89}" type="pres">
      <dgm:prSet presAssocID="{95C3A0DE-F0DE-4B42-86AF-F3BEDB5469EA}" presName="root" presStyleCnt="0"/>
      <dgm:spPr/>
    </dgm:pt>
    <dgm:pt modelId="{1C05F0DB-3724-4717-A423-73A0ABF51316}" type="pres">
      <dgm:prSet presAssocID="{95C3A0DE-F0DE-4B42-86AF-F3BEDB5469EA}" presName="rootComposite" presStyleCnt="0"/>
      <dgm:spPr/>
    </dgm:pt>
    <dgm:pt modelId="{DD1A475C-7A5B-440C-97B1-A262F7AC3CC5}" type="pres">
      <dgm:prSet presAssocID="{95C3A0DE-F0DE-4B42-86AF-F3BEDB5469EA}" presName="rootText" presStyleLbl="node1" presStyleIdx="0" presStyleCnt="2"/>
      <dgm:spPr/>
      <dgm:t>
        <a:bodyPr/>
        <a:lstStyle/>
        <a:p>
          <a:endParaRPr lang="en-US"/>
        </a:p>
      </dgm:t>
    </dgm:pt>
    <dgm:pt modelId="{991B449F-FC37-4753-896E-443A6A82C217}" type="pres">
      <dgm:prSet presAssocID="{95C3A0DE-F0DE-4B42-86AF-F3BEDB5469EA}" presName="rootConnector" presStyleLbl="node1" presStyleIdx="0" presStyleCnt="2"/>
      <dgm:spPr/>
      <dgm:t>
        <a:bodyPr/>
        <a:lstStyle/>
        <a:p>
          <a:endParaRPr lang="en-US"/>
        </a:p>
      </dgm:t>
    </dgm:pt>
    <dgm:pt modelId="{52D9C3DA-B565-41F5-BE87-83DF04EA52E4}" type="pres">
      <dgm:prSet presAssocID="{95C3A0DE-F0DE-4B42-86AF-F3BEDB5469EA}" presName="childShape" presStyleCnt="0"/>
      <dgm:spPr/>
    </dgm:pt>
    <dgm:pt modelId="{95E5204E-BFB6-4706-8A27-9B1DD879C04D}" type="pres">
      <dgm:prSet presAssocID="{65F04E07-C134-42AD-AEDA-96D0AF90E118}" presName="Name13" presStyleLbl="parChTrans1D2" presStyleIdx="0" presStyleCnt="2"/>
      <dgm:spPr/>
      <dgm:t>
        <a:bodyPr/>
        <a:lstStyle/>
        <a:p>
          <a:endParaRPr lang="en-US"/>
        </a:p>
      </dgm:t>
    </dgm:pt>
    <dgm:pt modelId="{DB8CB3D2-150D-4809-98E3-EB1DF65E4E33}" type="pres">
      <dgm:prSet presAssocID="{BA63B884-CBD5-4FA0-94DB-D00CE68DC361}" presName="childText" presStyleLbl="bgAcc1" presStyleIdx="0" presStyleCnt="2" custLinFactNeighborX="5141" custLinFactNeighborY="-8545">
        <dgm:presLayoutVars>
          <dgm:bulletEnabled val="1"/>
        </dgm:presLayoutVars>
      </dgm:prSet>
      <dgm:spPr/>
      <dgm:t>
        <a:bodyPr/>
        <a:lstStyle/>
        <a:p>
          <a:endParaRPr lang="en-US"/>
        </a:p>
      </dgm:t>
    </dgm:pt>
    <dgm:pt modelId="{E77AEB52-F37E-423F-B77B-57CD08371C19}" type="pres">
      <dgm:prSet presAssocID="{F33EB519-502A-4042-A9C1-EDB7960264ED}" presName="root" presStyleCnt="0"/>
      <dgm:spPr/>
    </dgm:pt>
    <dgm:pt modelId="{FD6F4A5F-8D97-4099-B652-3793CD3C9FE1}" type="pres">
      <dgm:prSet presAssocID="{F33EB519-502A-4042-A9C1-EDB7960264ED}" presName="rootComposite" presStyleCnt="0"/>
      <dgm:spPr/>
    </dgm:pt>
    <dgm:pt modelId="{356F1249-7AA2-44AD-8763-7990353C85EA}" type="pres">
      <dgm:prSet presAssocID="{F33EB519-502A-4042-A9C1-EDB7960264ED}" presName="rootText" presStyleLbl="node1" presStyleIdx="1" presStyleCnt="2" custLinFactNeighborX="-5226" custLinFactNeighborY="2090"/>
      <dgm:spPr/>
      <dgm:t>
        <a:bodyPr/>
        <a:lstStyle/>
        <a:p>
          <a:endParaRPr lang="en-US"/>
        </a:p>
      </dgm:t>
    </dgm:pt>
    <dgm:pt modelId="{3FA5E913-6C22-4ECD-8B62-BCBF05C3D281}" type="pres">
      <dgm:prSet presAssocID="{F33EB519-502A-4042-A9C1-EDB7960264ED}" presName="rootConnector" presStyleLbl="node1" presStyleIdx="1" presStyleCnt="2"/>
      <dgm:spPr/>
      <dgm:t>
        <a:bodyPr/>
        <a:lstStyle/>
        <a:p>
          <a:endParaRPr lang="en-US"/>
        </a:p>
      </dgm:t>
    </dgm:pt>
    <dgm:pt modelId="{9A6968ED-1000-482C-9312-3A848FD52B18}" type="pres">
      <dgm:prSet presAssocID="{F33EB519-502A-4042-A9C1-EDB7960264ED}" presName="childShape" presStyleCnt="0"/>
      <dgm:spPr/>
    </dgm:pt>
    <dgm:pt modelId="{4E856924-B860-479F-8436-0A52886BA9E3}" type="pres">
      <dgm:prSet presAssocID="{3117F182-13E9-4E92-9061-AA33F5584E2D}" presName="Name13" presStyleLbl="parChTrans1D2" presStyleIdx="1" presStyleCnt="2"/>
      <dgm:spPr/>
      <dgm:t>
        <a:bodyPr/>
        <a:lstStyle/>
        <a:p>
          <a:endParaRPr lang="en-US"/>
        </a:p>
      </dgm:t>
    </dgm:pt>
    <dgm:pt modelId="{FFC92538-5D9A-45B2-87DD-FB0B01F03C78}" type="pres">
      <dgm:prSet presAssocID="{71CEB74A-36C1-4751-A69C-B2D9FC5B8643}" presName="childText" presStyleLbl="bgAcc1" presStyleIdx="1" presStyleCnt="2" custLinFactNeighborX="-12822" custLinFactNeighborY="-8545">
        <dgm:presLayoutVars>
          <dgm:bulletEnabled val="1"/>
        </dgm:presLayoutVars>
      </dgm:prSet>
      <dgm:spPr/>
      <dgm:t>
        <a:bodyPr/>
        <a:lstStyle/>
        <a:p>
          <a:endParaRPr lang="en-US"/>
        </a:p>
      </dgm:t>
    </dgm:pt>
  </dgm:ptLst>
  <dgm:cxnLst>
    <dgm:cxn modelId="{837C1C87-39CC-463D-94E7-E5453A3A0987}" type="presOf" srcId="{CA4C79DD-C861-4D53-8515-48F597718888}" destId="{DD13CBB0-25AE-406C-B95C-5717C0E9BAB8}" srcOrd="0" destOrd="0" presId="urn:microsoft.com/office/officeart/2005/8/layout/hierarchy3"/>
    <dgm:cxn modelId="{37BCB50A-2062-457A-BD0F-10046F97BF1B}" type="presOf" srcId="{F33EB519-502A-4042-A9C1-EDB7960264ED}" destId="{3FA5E913-6C22-4ECD-8B62-BCBF05C3D281}" srcOrd="1" destOrd="0" presId="urn:microsoft.com/office/officeart/2005/8/layout/hierarchy3"/>
    <dgm:cxn modelId="{E592DA60-091C-46BC-9DEB-3B75F141CD46}" type="presOf" srcId="{F33EB519-502A-4042-A9C1-EDB7960264ED}" destId="{356F1249-7AA2-44AD-8763-7990353C85EA}" srcOrd="0" destOrd="0" presId="urn:microsoft.com/office/officeart/2005/8/layout/hierarchy3"/>
    <dgm:cxn modelId="{8D595225-1CA5-4A45-831D-BFD915BA363A}" srcId="{CA4C79DD-C861-4D53-8515-48F597718888}" destId="{F33EB519-502A-4042-A9C1-EDB7960264ED}" srcOrd="1" destOrd="0" parTransId="{0D2C95DF-D4B5-4B02-A8C2-9246A2B0DB65}" sibTransId="{E96B872F-D2E8-4749-BA92-AAF74BE83AB7}"/>
    <dgm:cxn modelId="{95C20E1C-00D9-4526-801E-EB1DEB5F9C95}" srcId="{F33EB519-502A-4042-A9C1-EDB7960264ED}" destId="{71CEB74A-36C1-4751-A69C-B2D9FC5B8643}" srcOrd="0" destOrd="0" parTransId="{3117F182-13E9-4E92-9061-AA33F5584E2D}" sibTransId="{636E9DE1-FF1F-4940-BE44-8FE2D2B362B8}"/>
    <dgm:cxn modelId="{A6EF6C09-6F61-4EA2-823B-08AC80AC9058}" srcId="{95C3A0DE-F0DE-4B42-86AF-F3BEDB5469EA}" destId="{BA63B884-CBD5-4FA0-94DB-D00CE68DC361}" srcOrd="0" destOrd="0" parTransId="{65F04E07-C134-42AD-AEDA-96D0AF90E118}" sibTransId="{3ECA3642-970A-4FAD-BF13-87B5D3C74489}"/>
    <dgm:cxn modelId="{E77B2BAF-4CA4-4088-A42E-146CDAE77AAD}" type="presOf" srcId="{65F04E07-C134-42AD-AEDA-96D0AF90E118}" destId="{95E5204E-BFB6-4706-8A27-9B1DD879C04D}" srcOrd="0" destOrd="0" presId="urn:microsoft.com/office/officeart/2005/8/layout/hierarchy3"/>
    <dgm:cxn modelId="{F445A22D-5B6C-4C73-9BF8-95D3F4F9A694}" srcId="{CA4C79DD-C861-4D53-8515-48F597718888}" destId="{95C3A0DE-F0DE-4B42-86AF-F3BEDB5469EA}" srcOrd="0" destOrd="0" parTransId="{1E55A307-289E-4613-BE61-361BE249FD90}" sibTransId="{5890DB78-3D38-4C42-B061-C959583F3845}"/>
    <dgm:cxn modelId="{7CF8BAE7-89EC-4356-8782-BD3AFA0D97D5}" type="presOf" srcId="{BA63B884-CBD5-4FA0-94DB-D00CE68DC361}" destId="{DB8CB3D2-150D-4809-98E3-EB1DF65E4E33}" srcOrd="0" destOrd="0" presId="urn:microsoft.com/office/officeart/2005/8/layout/hierarchy3"/>
    <dgm:cxn modelId="{C7470F4F-F441-4557-9ABD-0E49D26F47AE}" type="presOf" srcId="{3117F182-13E9-4E92-9061-AA33F5584E2D}" destId="{4E856924-B860-479F-8436-0A52886BA9E3}" srcOrd="0" destOrd="0" presId="urn:microsoft.com/office/officeart/2005/8/layout/hierarchy3"/>
    <dgm:cxn modelId="{F30BFBC9-7220-43DB-8C34-0541BDC130B6}" type="presOf" srcId="{71CEB74A-36C1-4751-A69C-B2D9FC5B8643}" destId="{FFC92538-5D9A-45B2-87DD-FB0B01F03C78}" srcOrd="0" destOrd="0" presId="urn:microsoft.com/office/officeart/2005/8/layout/hierarchy3"/>
    <dgm:cxn modelId="{36BD9A6E-8DC0-4FC1-BF5E-DB713A09366F}" type="presOf" srcId="{95C3A0DE-F0DE-4B42-86AF-F3BEDB5469EA}" destId="{991B449F-FC37-4753-896E-443A6A82C217}" srcOrd="1" destOrd="0" presId="urn:microsoft.com/office/officeart/2005/8/layout/hierarchy3"/>
    <dgm:cxn modelId="{3C6748FD-48F2-4B1F-80F3-27CD42CC6473}" type="presOf" srcId="{95C3A0DE-F0DE-4B42-86AF-F3BEDB5469EA}" destId="{DD1A475C-7A5B-440C-97B1-A262F7AC3CC5}" srcOrd="0" destOrd="0" presId="urn:microsoft.com/office/officeart/2005/8/layout/hierarchy3"/>
    <dgm:cxn modelId="{CCBF7276-053A-4416-98DE-0DF09C6F2D2C}" type="presParOf" srcId="{DD13CBB0-25AE-406C-B95C-5717C0E9BAB8}" destId="{F6B123F8-7E53-4F64-A61E-8DF12783AA89}" srcOrd="0" destOrd="0" presId="urn:microsoft.com/office/officeart/2005/8/layout/hierarchy3"/>
    <dgm:cxn modelId="{6EEF4047-81FF-48E4-AE48-54B5BE7D8628}" type="presParOf" srcId="{F6B123F8-7E53-4F64-A61E-8DF12783AA89}" destId="{1C05F0DB-3724-4717-A423-73A0ABF51316}" srcOrd="0" destOrd="0" presId="urn:microsoft.com/office/officeart/2005/8/layout/hierarchy3"/>
    <dgm:cxn modelId="{F2814369-A785-496F-8BE3-123E0C3D15CB}" type="presParOf" srcId="{1C05F0DB-3724-4717-A423-73A0ABF51316}" destId="{DD1A475C-7A5B-440C-97B1-A262F7AC3CC5}" srcOrd="0" destOrd="0" presId="urn:microsoft.com/office/officeart/2005/8/layout/hierarchy3"/>
    <dgm:cxn modelId="{E4F8A744-0031-4DE7-922A-C1E119468F33}" type="presParOf" srcId="{1C05F0DB-3724-4717-A423-73A0ABF51316}" destId="{991B449F-FC37-4753-896E-443A6A82C217}" srcOrd="1" destOrd="0" presId="urn:microsoft.com/office/officeart/2005/8/layout/hierarchy3"/>
    <dgm:cxn modelId="{51F84EA3-0FAC-4FBC-8B31-F08916134E6E}" type="presParOf" srcId="{F6B123F8-7E53-4F64-A61E-8DF12783AA89}" destId="{52D9C3DA-B565-41F5-BE87-83DF04EA52E4}" srcOrd="1" destOrd="0" presId="urn:microsoft.com/office/officeart/2005/8/layout/hierarchy3"/>
    <dgm:cxn modelId="{056ECB60-A57A-48AD-B184-3494D650ACF0}" type="presParOf" srcId="{52D9C3DA-B565-41F5-BE87-83DF04EA52E4}" destId="{95E5204E-BFB6-4706-8A27-9B1DD879C04D}" srcOrd="0" destOrd="0" presId="urn:microsoft.com/office/officeart/2005/8/layout/hierarchy3"/>
    <dgm:cxn modelId="{7143F0D8-0164-45DD-9EB5-6A709CD56370}" type="presParOf" srcId="{52D9C3DA-B565-41F5-BE87-83DF04EA52E4}" destId="{DB8CB3D2-150D-4809-98E3-EB1DF65E4E33}" srcOrd="1" destOrd="0" presId="urn:microsoft.com/office/officeart/2005/8/layout/hierarchy3"/>
    <dgm:cxn modelId="{907C7541-AF37-49E1-801E-568DC96B11A5}" type="presParOf" srcId="{DD13CBB0-25AE-406C-B95C-5717C0E9BAB8}" destId="{E77AEB52-F37E-423F-B77B-57CD08371C19}" srcOrd="1" destOrd="0" presId="urn:microsoft.com/office/officeart/2005/8/layout/hierarchy3"/>
    <dgm:cxn modelId="{30836016-1044-45BA-92A9-09808038395E}" type="presParOf" srcId="{E77AEB52-F37E-423F-B77B-57CD08371C19}" destId="{FD6F4A5F-8D97-4099-B652-3793CD3C9FE1}" srcOrd="0" destOrd="0" presId="urn:microsoft.com/office/officeart/2005/8/layout/hierarchy3"/>
    <dgm:cxn modelId="{0169E3AC-6861-4419-ADDE-2DBDEB516EF4}" type="presParOf" srcId="{FD6F4A5F-8D97-4099-B652-3793CD3C9FE1}" destId="{356F1249-7AA2-44AD-8763-7990353C85EA}" srcOrd="0" destOrd="0" presId="urn:microsoft.com/office/officeart/2005/8/layout/hierarchy3"/>
    <dgm:cxn modelId="{5D721B12-CDFA-457F-B9B3-4660EB0E05C6}" type="presParOf" srcId="{FD6F4A5F-8D97-4099-B652-3793CD3C9FE1}" destId="{3FA5E913-6C22-4ECD-8B62-BCBF05C3D281}" srcOrd="1" destOrd="0" presId="urn:microsoft.com/office/officeart/2005/8/layout/hierarchy3"/>
    <dgm:cxn modelId="{0665FEBA-37F5-4821-9E7E-F7B0478BD9E0}" type="presParOf" srcId="{E77AEB52-F37E-423F-B77B-57CD08371C19}" destId="{9A6968ED-1000-482C-9312-3A848FD52B18}" srcOrd="1" destOrd="0" presId="urn:microsoft.com/office/officeart/2005/8/layout/hierarchy3"/>
    <dgm:cxn modelId="{B97BA546-9127-4BBB-ACF3-375D6D8E0465}" type="presParOf" srcId="{9A6968ED-1000-482C-9312-3A848FD52B18}" destId="{4E856924-B860-479F-8436-0A52886BA9E3}" srcOrd="0" destOrd="0" presId="urn:microsoft.com/office/officeart/2005/8/layout/hierarchy3"/>
    <dgm:cxn modelId="{E6E926BE-5CBC-4D34-B0D8-F63C370A1A5F}" type="presParOf" srcId="{9A6968ED-1000-482C-9312-3A848FD52B18}" destId="{FFC92538-5D9A-45B2-87DD-FB0B01F03C78}" srcOrd="1"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1D4ED5-8053-4683-9F49-3D6172BDFA0E}"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D594E3CE-4A15-4227-94D0-9825C5FEE50F}">
      <dgm:prSet phldrT="[Text]"/>
      <dgm:spPr>
        <a:solidFill>
          <a:schemeClr val="accent5">
            <a:lumMod val="75000"/>
          </a:schemeClr>
        </a:solidFill>
      </dgm:spPr>
      <dgm:t>
        <a:bodyPr/>
        <a:lstStyle/>
        <a:p>
          <a:r>
            <a:rPr lang="en-US" dirty="0" smtClean="0"/>
            <a:t>Efficient Equipment Deemed</a:t>
          </a:r>
          <a:endParaRPr lang="en-US" dirty="0"/>
        </a:p>
      </dgm:t>
    </dgm:pt>
    <dgm:pt modelId="{0C9A3F9B-E9C6-4222-8A64-861BD98A0384}" type="parTrans" cxnId="{0057944B-1019-4BDA-893B-EBA9AAB48D29}">
      <dgm:prSet/>
      <dgm:spPr/>
      <dgm:t>
        <a:bodyPr/>
        <a:lstStyle/>
        <a:p>
          <a:endParaRPr lang="en-US"/>
        </a:p>
      </dgm:t>
    </dgm:pt>
    <dgm:pt modelId="{4ECE7791-B345-4D00-ADAC-8E9A87B146AE}" type="sibTrans" cxnId="{0057944B-1019-4BDA-893B-EBA9AAB48D29}">
      <dgm:prSet/>
      <dgm:spPr/>
      <dgm:t>
        <a:bodyPr/>
        <a:lstStyle/>
        <a:p>
          <a:endParaRPr lang="en-US"/>
        </a:p>
      </dgm:t>
    </dgm:pt>
    <dgm:pt modelId="{30516D76-A1B9-41E4-B4DA-8326048312B2}">
      <dgm:prSet phldrT="[Text]"/>
      <dgm:spPr/>
      <dgm:t>
        <a:bodyPr/>
        <a:lstStyle/>
        <a:p>
          <a:r>
            <a:rPr lang="en-US" dirty="0" smtClean="0"/>
            <a:t>Normal Replacement Code</a:t>
          </a:r>
          <a:endParaRPr lang="en-US" dirty="0"/>
        </a:p>
      </dgm:t>
    </dgm:pt>
    <dgm:pt modelId="{2EB0EC01-3F1E-4A96-A560-43A599CEBE26}" type="parTrans" cxnId="{A704CA93-D384-4C12-BEE5-AFDC7D61785D}">
      <dgm:prSet/>
      <dgm:spPr/>
      <dgm:t>
        <a:bodyPr/>
        <a:lstStyle/>
        <a:p>
          <a:endParaRPr lang="en-US"/>
        </a:p>
      </dgm:t>
    </dgm:pt>
    <dgm:pt modelId="{C87E1BAA-EEF6-4B9C-BF3D-5867D8EA2697}" type="sibTrans" cxnId="{A704CA93-D384-4C12-BEE5-AFDC7D61785D}">
      <dgm:prSet/>
      <dgm:spPr/>
      <dgm:t>
        <a:bodyPr/>
        <a:lstStyle/>
        <a:p>
          <a:endParaRPr lang="en-US"/>
        </a:p>
      </dgm:t>
    </dgm:pt>
    <dgm:pt modelId="{078E4A8E-B837-4BE4-9A24-0010F4FC3703}">
      <dgm:prSet phldrT="[Text]"/>
      <dgm:spPr/>
      <dgm:t>
        <a:bodyPr/>
        <a:lstStyle/>
        <a:p>
          <a:r>
            <a:rPr lang="en-US" dirty="0" smtClean="0"/>
            <a:t>Accelerated Replacement</a:t>
          </a:r>
        </a:p>
        <a:p>
          <a:r>
            <a:rPr lang="en-US" dirty="0" smtClean="0"/>
            <a:t>Deemed POE</a:t>
          </a:r>
        </a:p>
        <a:p>
          <a:r>
            <a:rPr lang="en-US" dirty="0" smtClean="0"/>
            <a:t>Upstream</a:t>
          </a:r>
        </a:p>
        <a:p>
          <a:r>
            <a:rPr lang="en-US" dirty="0" smtClean="0"/>
            <a:t>Code</a:t>
          </a:r>
          <a:endParaRPr lang="en-US" dirty="0"/>
        </a:p>
      </dgm:t>
    </dgm:pt>
    <dgm:pt modelId="{DF304644-D406-4C14-976E-B4F67628FA61}" type="parTrans" cxnId="{CF29B698-5373-44E1-815C-AA1AC5F8B0DD}">
      <dgm:prSet/>
      <dgm:spPr/>
      <dgm:t>
        <a:bodyPr/>
        <a:lstStyle/>
        <a:p>
          <a:endParaRPr lang="en-US"/>
        </a:p>
      </dgm:t>
    </dgm:pt>
    <dgm:pt modelId="{B3DF8D5D-A898-4524-9D9B-9AA326A90EDD}" type="sibTrans" cxnId="{CF29B698-5373-44E1-815C-AA1AC5F8B0DD}">
      <dgm:prSet/>
      <dgm:spPr/>
      <dgm:t>
        <a:bodyPr/>
        <a:lstStyle/>
        <a:p>
          <a:endParaRPr lang="en-US"/>
        </a:p>
      </dgm:t>
    </dgm:pt>
    <dgm:pt modelId="{E58BF69B-1F74-4FE0-913C-618492DA0750}">
      <dgm:prSet phldrT="[Text]"/>
      <dgm:spPr>
        <a:solidFill>
          <a:schemeClr val="accent2">
            <a:lumMod val="75000"/>
          </a:schemeClr>
        </a:solidFill>
      </dgm:spPr>
      <dgm:t>
        <a:bodyPr/>
        <a:lstStyle/>
        <a:p>
          <a:r>
            <a:rPr lang="en-US" dirty="0" smtClean="0"/>
            <a:t>Efficient Equipment Customized</a:t>
          </a:r>
          <a:endParaRPr lang="en-US" dirty="0"/>
        </a:p>
      </dgm:t>
    </dgm:pt>
    <dgm:pt modelId="{A1D99C85-D8B7-4BE0-871A-0641C17C52D4}" type="parTrans" cxnId="{783A54EA-5A8F-45CE-BF35-D71DF2FCCA48}">
      <dgm:prSet/>
      <dgm:spPr/>
      <dgm:t>
        <a:bodyPr/>
        <a:lstStyle/>
        <a:p>
          <a:endParaRPr lang="en-US"/>
        </a:p>
      </dgm:t>
    </dgm:pt>
    <dgm:pt modelId="{A0FA7351-D3F3-4C69-A19B-B7C7E8EB67C3}" type="sibTrans" cxnId="{783A54EA-5A8F-45CE-BF35-D71DF2FCCA48}">
      <dgm:prSet/>
      <dgm:spPr/>
      <dgm:t>
        <a:bodyPr/>
        <a:lstStyle/>
        <a:p>
          <a:endParaRPr lang="en-US"/>
        </a:p>
      </dgm:t>
    </dgm:pt>
    <dgm:pt modelId="{363AB80D-2D7B-40C7-B638-46678399AF8C}">
      <dgm:prSet phldrT="[Text]"/>
      <dgm:spPr/>
      <dgm:t>
        <a:bodyPr/>
        <a:lstStyle/>
        <a:p>
          <a:r>
            <a:rPr lang="en-US" dirty="0" smtClean="0"/>
            <a:t>Normal Replacement</a:t>
          </a:r>
        </a:p>
        <a:p>
          <a:r>
            <a:rPr lang="en-US" dirty="0" smtClean="0"/>
            <a:t>Code</a:t>
          </a:r>
          <a:endParaRPr lang="en-US" dirty="0"/>
        </a:p>
      </dgm:t>
    </dgm:pt>
    <dgm:pt modelId="{84C196FD-7C5A-4A6C-A3D0-9ED518B525C3}" type="parTrans" cxnId="{8D206C61-F8B0-449A-9EBB-FBF3FA3955F8}">
      <dgm:prSet/>
      <dgm:spPr/>
      <dgm:t>
        <a:bodyPr/>
        <a:lstStyle/>
        <a:p>
          <a:endParaRPr lang="en-US"/>
        </a:p>
      </dgm:t>
    </dgm:pt>
    <dgm:pt modelId="{F138E9C5-65ED-4738-9B38-7258DE2D5E75}" type="sibTrans" cxnId="{8D206C61-F8B0-449A-9EBB-FBF3FA3955F8}">
      <dgm:prSet/>
      <dgm:spPr/>
      <dgm:t>
        <a:bodyPr/>
        <a:lstStyle/>
        <a:p>
          <a:endParaRPr lang="en-US"/>
        </a:p>
      </dgm:t>
    </dgm:pt>
    <dgm:pt modelId="{E87B0F7C-1ADE-4F5B-97E1-984D5046C324}">
      <dgm:prSet phldrT="[Text]"/>
      <dgm:spPr/>
      <dgm:t>
        <a:bodyPr/>
        <a:lstStyle/>
        <a:p>
          <a:r>
            <a:rPr lang="en-US" dirty="0" smtClean="0"/>
            <a:t>Accelerated Replacement</a:t>
          </a:r>
        </a:p>
        <a:p>
          <a:r>
            <a:rPr lang="en-US" dirty="0" smtClean="0"/>
            <a:t>Dual with POE requirement</a:t>
          </a:r>
          <a:endParaRPr lang="en-US" dirty="0"/>
        </a:p>
      </dgm:t>
    </dgm:pt>
    <dgm:pt modelId="{2058B70A-7049-46E1-875F-5ACBCA10EA00}" type="parTrans" cxnId="{F427F956-80FE-4F1E-8FB1-244C5D6D06E8}">
      <dgm:prSet/>
      <dgm:spPr/>
      <dgm:t>
        <a:bodyPr/>
        <a:lstStyle/>
        <a:p>
          <a:endParaRPr lang="en-US"/>
        </a:p>
      </dgm:t>
    </dgm:pt>
    <dgm:pt modelId="{BFB3A266-582D-42C0-BAF3-E7ECAA081E14}" type="sibTrans" cxnId="{F427F956-80FE-4F1E-8FB1-244C5D6D06E8}">
      <dgm:prSet/>
      <dgm:spPr/>
      <dgm:t>
        <a:bodyPr/>
        <a:lstStyle/>
        <a:p>
          <a:endParaRPr lang="en-US"/>
        </a:p>
      </dgm:t>
    </dgm:pt>
    <dgm:pt modelId="{774E697F-1E4A-46AB-BFD4-D4B4FF509402}" type="pres">
      <dgm:prSet presAssocID="{D31D4ED5-8053-4683-9F49-3D6172BDFA0E}" presName="diagram" presStyleCnt="0">
        <dgm:presLayoutVars>
          <dgm:chPref val="1"/>
          <dgm:dir/>
          <dgm:animOne val="branch"/>
          <dgm:animLvl val="lvl"/>
          <dgm:resizeHandles/>
        </dgm:presLayoutVars>
      </dgm:prSet>
      <dgm:spPr/>
      <dgm:t>
        <a:bodyPr/>
        <a:lstStyle/>
        <a:p>
          <a:endParaRPr lang="en-US"/>
        </a:p>
      </dgm:t>
    </dgm:pt>
    <dgm:pt modelId="{07408CAA-129C-4FE0-9A1F-87CDE24F4831}" type="pres">
      <dgm:prSet presAssocID="{D594E3CE-4A15-4227-94D0-9825C5FEE50F}" presName="root" presStyleCnt="0"/>
      <dgm:spPr/>
    </dgm:pt>
    <dgm:pt modelId="{4377F248-2217-4279-BE42-82DBED585F77}" type="pres">
      <dgm:prSet presAssocID="{D594E3CE-4A15-4227-94D0-9825C5FEE50F}" presName="rootComposite" presStyleCnt="0"/>
      <dgm:spPr/>
    </dgm:pt>
    <dgm:pt modelId="{C29BF749-CB92-43E3-9547-34B4BCA068CF}" type="pres">
      <dgm:prSet presAssocID="{D594E3CE-4A15-4227-94D0-9825C5FEE50F}" presName="rootText" presStyleLbl="node1" presStyleIdx="0" presStyleCnt="2"/>
      <dgm:spPr/>
      <dgm:t>
        <a:bodyPr/>
        <a:lstStyle/>
        <a:p>
          <a:endParaRPr lang="en-US"/>
        </a:p>
      </dgm:t>
    </dgm:pt>
    <dgm:pt modelId="{7F53914A-BDD1-47E6-BA81-53D784002F70}" type="pres">
      <dgm:prSet presAssocID="{D594E3CE-4A15-4227-94D0-9825C5FEE50F}" presName="rootConnector" presStyleLbl="node1" presStyleIdx="0" presStyleCnt="2"/>
      <dgm:spPr/>
      <dgm:t>
        <a:bodyPr/>
        <a:lstStyle/>
        <a:p>
          <a:endParaRPr lang="en-US"/>
        </a:p>
      </dgm:t>
    </dgm:pt>
    <dgm:pt modelId="{91C930F3-B847-4274-A25E-1D52A7E9A147}" type="pres">
      <dgm:prSet presAssocID="{D594E3CE-4A15-4227-94D0-9825C5FEE50F}" presName="childShape" presStyleCnt="0"/>
      <dgm:spPr/>
    </dgm:pt>
    <dgm:pt modelId="{E465E029-A99D-4DA6-A90E-D4182895A4D0}" type="pres">
      <dgm:prSet presAssocID="{2EB0EC01-3F1E-4A96-A560-43A599CEBE26}" presName="Name13" presStyleLbl="parChTrans1D2" presStyleIdx="0" presStyleCnt="4"/>
      <dgm:spPr/>
      <dgm:t>
        <a:bodyPr/>
        <a:lstStyle/>
        <a:p>
          <a:endParaRPr lang="en-US"/>
        </a:p>
      </dgm:t>
    </dgm:pt>
    <dgm:pt modelId="{3098C0C7-0425-4CDA-A10D-061FD7D3C66E}" type="pres">
      <dgm:prSet presAssocID="{30516D76-A1B9-41E4-B4DA-8326048312B2}" presName="childText" presStyleLbl="bgAcc1" presStyleIdx="0" presStyleCnt="4">
        <dgm:presLayoutVars>
          <dgm:bulletEnabled val="1"/>
        </dgm:presLayoutVars>
      </dgm:prSet>
      <dgm:spPr/>
      <dgm:t>
        <a:bodyPr/>
        <a:lstStyle/>
        <a:p>
          <a:endParaRPr lang="en-US"/>
        </a:p>
      </dgm:t>
    </dgm:pt>
    <dgm:pt modelId="{7D00E852-D453-42D6-BE91-187CF7B551CF}" type="pres">
      <dgm:prSet presAssocID="{DF304644-D406-4C14-976E-B4F67628FA61}" presName="Name13" presStyleLbl="parChTrans1D2" presStyleIdx="1" presStyleCnt="4"/>
      <dgm:spPr/>
      <dgm:t>
        <a:bodyPr/>
        <a:lstStyle/>
        <a:p>
          <a:endParaRPr lang="en-US"/>
        </a:p>
      </dgm:t>
    </dgm:pt>
    <dgm:pt modelId="{C3312188-5D7A-4C69-BACA-51C454D68051}" type="pres">
      <dgm:prSet presAssocID="{078E4A8E-B837-4BE4-9A24-0010F4FC3703}" presName="childText" presStyleLbl="bgAcc1" presStyleIdx="1" presStyleCnt="4" custLinFactNeighborX="-1931" custLinFactNeighborY="-1279">
        <dgm:presLayoutVars>
          <dgm:bulletEnabled val="1"/>
        </dgm:presLayoutVars>
      </dgm:prSet>
      <dgm:spPr/>
      <dgm:t>
        <a:bodyPr/>
        <a:lstStyle/>
        <a:p>
          <a:endParaRPr lang="en-US"/>
        </a:p>
      </dgm:t>
    </dgm:pt>
    <dgm:pt modelId="{EE4326C0-3F48-4A01-8518-342F24ECDACA}" type="pres">
      <dgm:prSet presAssocID="{E58BF69B-1F74-4FE0-913C-618492DA0750}" presName="root" presStyleCnt="0"/>
      <dgm:spPr/>
    </dgm:pt>
    <dgm:pt modelId="{0974E101-2F16-41F1-8863-A0440763B3C7}" type="pres">
      <dgm:prSet presAssocID="{E58BF69B-1F74-4FE0-913C-618492DA0750}" presName="rootComposite" presStyleCnt="0"/>
      <dgm:spPr/>
    </dgm:pt>
    <dgm:pt modelId="{B1BF339C-DE8C-460E-AAB2-437E42CCD936}" type="pres">
      <dgm:prSet presAssocID="{E58BF69B-1F74-4FE0-913C-618492DA0750}" presName="rootText" presStyleLbl="node1" presStyleIdx="1" presStyleCnt="2" custLinFactNeighborX="-1545" custLinFactNeighborY="-1030"/>
      <dgm:spPr/>
      <dgm:t>
        <a:bodyPr/>
        <a:lstStyle/>
        <a:p>
          <a:endParaRPr lang="en-US"/>
        </a:p>
      </dgm:t>
    </dgm:pt>
    <dgm:pt modelId="{39473FED-F661-4647-B92B-37F2AD0D6E48}" type="pres">
      <dgm:prSet presAssocID="{E58BF69B-1F74-4FE0-913C-618492DA0750}" presName="rootConnector" presStyleLbl="node1" presStyleIdx="1" presStyleCnt="2"/>
      <dgm:spPr/>
      <dgm:t>
        <a:bodyPr/>
        <a:lstStyle/>
        <a:p>
          <a:endParaRPr lang="en-US"/>
        </a:p>
      </dgm:t>
    </dgm:pt>
    <dgm:pt modelId="{F3888FFE-5A7F-4788-A194-364B35EFA94A}" type="pres">
      <dgm:prSet presAssocID="{E58BF69B-1F74-4FE0-913C-618492DA0750}" presName="childShape" presStyleCnt="0"/>
      <dgm:spPr/>
    </dgm:pt>
    <dgm:pt modelId="{638F87BD-8B4F-4BDA-87C2-B2515422BD2F}" type="pres">
      <dgm:prSet presAssocID="{84C196FD-7C5A-4A6C-A3D0-9ED518B525C3}" presName="Name13" presStyleLbl="parChTrans1D2" presStyleIdx="2" presStyleCnt="4"/>
      <dgm:spPr/>
      <dgm:t>
        <a:bodyPr/>
        <a:lstStyle/>
        <a:p>
          <a:endParaRPr lang="en-US"/>
        </a:p>
      </dgm:t>
    </dgm:pt>
    <dgm:pt modelId="{8E44483C-D24A-44B9-8251-51656D93AC75}" type="pres">
      <dgm:prSet presAssocID="{363AB80D-2D7B-40C7-B638-46678399AF8C}" presName="childText" presStyleLbl="bgAcc1" presStyleIdx="2" presStyleCnt="4">
        <dgm:presLayoutVars>
          <dgm:bulletEnabled val="1"/>
        </dgm:presLayoutVars>
      </dgm:prSet>
      <dgm:spPr/>
      <dgm:t>
        <a:bodyPr/>
        <a:lstStyle/>
        <a:p>
          <a:endParaRPr lang="en-US"/>
        </a:p>
      </dgm:t>
    </dgm:pt>
    <dgm:pt modelId="{952656EA-A8FA-4E0E-85B8-1A09F5030914}" type="pres">
      <dgm:prSet presAssocID="{2058B70A-7049-46E1-875F-5ACBCA10EA00}" presName="Name13" presStyleLbl="parChTrans1D2" presStyleIdx="3" presStyleCnt="4"/>
      <dgm:spPr/>
      <dgm:t>
        <a:bodyPr/>
        <a:lstStyle/>
        <a:p>
          <a:endParaRPr lang="en-US"/>
        </a:p>
      </dgm:t>
    </dgm:pt>
    <dgm:pt modelId="{BE7232BA-D18F-42B5-814D-3482BD1BDBBC}" type="pres">
      <dgm:prSet presAssocID="{E87B0F7C-1ADE-4F5B-97E1-984D5046C324}" presName="childText" presStyleLbl="bgAcc1" presStyleIdx="3" presStyleCnt="4">
        <dgm:presLayoutVars>
          <dgm:bulletEnabled val="1"/>
        </dgm:presLayoutVars>
      </dgm:prSet>
      <dgm:spPr/>
      <dgm:t>
        <a:bodyPr/>
        <a:lstStyle/>
        <a:p>
          <a:endParaRPr lang="en-US"/>
        </a:p>
      </dgm:t>
    </dgm:pt>
  </dgm:ptLst>
  <dgm:cxnLst>
    <dgm:cxn modelId="{78006079-3E3B-4136-8490-195635722A16}" type="presOf" srcId="{D594E3CE-4A15-4227-94D0-9825C5FEE50F}" destId="{C29BF749-CB92-43E3-9547-34B4BCA068CF}" srcOrd="0" destOrd="0" presId="urn:microsoft.com/office/officeart/2005/8/layout/hierarchy3"/>
    <dgm:cxn modelId="{AFF0C036-A581-4D63-8113-BEFE6061D9B1}" type="presOf" srcId="{2058B70A-7049-46E1-875F-5ACBCA10EA00}" destId="{952656EA-A8FA-4E0E-85B8-1A09F5030914}" srcOrd="0" destOrd="0" presId="urn:microsoft.com/office/officeart/2005/8/layout/hierarchy3"/>
    <dgm:cxn modelId="{787196AD-8DF9-408F-9984-09F2B7AA62D0}" type="presOf" srcId="{2EB0EC01-3F1E-4A96-A560-43A599CEBE26}" destId="{E465E029-A99D-4DA6-A90E-D4182895A4D0}" srcOrd="0" destOrd="0" presId="urn:microsoft.com/office/officeart/2005/8/layout/hierarchy3"/>
    <dgm:cxn modelId="{B50AA2EF-453C-4E3E-B791-43510AE1C20D}" type="presOf" srcId="{E58BF69B-1F74-4FE0-913C-618492DA0750}" destId="{39473FED-F661-4647-B92B-37F2AD0D6E48}" srcOrd="1" destOrd="0" presId="urn:microsoft.com/office/officeart/2005/8/layout/hierarchy3"/>
    <dgm:cxn modelId="{A704CA93-D384-4C12-BEE5-AFDC7D61785D}" srcId="{D594E3CE-4A15-4227-94D0-9825C5FEE50F}" destId="{30516D76-A1B9-41E4-B4DA-8326048312B2}" srcOrd="0" destOrd="0" parTransId="{2EB0EC01-3F1E-4A96-A560-43A599CEBE26}" sibTransId="{C87E1BAA-EEF6-4B9C-BF3D-5867D8EA2697}"/>
    <dgm:cxn modelId="{CF29B698-5373-44E1-815C-AA1AC5F8B0DD}" srcId="{D594E3CE-4A15-4227-94D0-9825C5FEE50F}" destId="{078E4A8E-B837-4BE4-9A24-0010F4FC3703}" srcOrd="1" destOrd="0" parTransId="{DF304644-D406-4C14-976E-B4F67628FA61}" sibTransId="{B3DF8D5D-A898-4524-9D9B-9AA326A90EDD}"/>
    <dgm:cxn modelId="{6F5E54B8-6B37-4AB0-A178-26625FC69D05}" type="presOf" srcId="{E87B0F7C-1ADE-4F5B-97E1-984D5046C324}" destId="{BE7232BA-D18F-42B5-814D-3482BD1BDBBC}" srcOrd="0" destOrd="0" presId="urn:microsoft.com/office/officeart/2005/8/layout/hierarchy3"/>
    <dgm:cxn modelId="{4D4D7E16-0340-4723-B0E8-873B5C606D5B}" type="presOf" srcId="{D594E3CE-4A15-4227-94D0-9825C5FEE50F}" destId="{7F53914A-BDD1-47E6-BA81-53D784002F70}" srcOrd="1" destOrd="0" presId="urn:microsoft.com/office/officeart/2005/8/layout/hierarchy3"/>
    <dgm:cxn modelId="{54D0C72D-4686-4133-9CA4-25940B5162C8}" type="presOf" srcId="{078E4A8E-B837-4BE4-9A24-0010F4FC3703}" destId="{C3312188-5D7A-4C69-BACA-51C454D68051}" srcOrd="0" destOrd="0" presId="urn:microsoft.com/office/officeart/2005/8/layout/hierarchy3"/>
    <dgm:cxn modelId="{C92B3AC6-9CE2-45D6-8582-C6A0AA177593}" type="presOf" srcId="{84C196FD-7C5A-4A6C-A3D0-9ED518B525C3}" destId="{638F87BD-8B4F-4BDA-87C2-B2515422BD2F}" srcOrd="0" destOrd="0" presId="urn:microsoft.com/office/officeart/2005/8/layout/hierarchy3"/>
    <dgm:cxn modelId="{34B2A941-4B27-4096-A9EC-997F0D7361F3}" type="presOf" srcId="{D31D4ED5-8053-4683-9F49-3D6172BDFA0E}" destId="{774E697F-1E4A-46AB-BFD4-D4B4FF509402}" srcOrd="0" destOrd="0" presId="urn:microsoft.com/office/officeart/2005/8/layout/hierarchy3"/>
    <dgm:cxn modelId="{783A54EA-5A8F-45CE-BF35-D71DF2FCCA48}" srcId="{D31D4ED5-8053-4683-9F49-3D6172BDFA0E}" destId="{E58BF69B-1F74-4FE0-913C-618492DA0750}" srcOrd="1" destOrd="0" parTransId="{A1D99C85-D8B7-4BE0-871A-0641C17C52D4}" sibTransId="{A0FA7351-D3F3-4C69-A19B-B7C7E8EB67C3}"/>
    <dgm:cxn modelId="{AC0C3A8B-E4D8-462E-8BD5-50E72354F9E7}" type="presOf" srcId="{30516D76-A1B9-41E4-B4DA-8326048312B2}" destId="{3098C0C7-0425-4CDA-A10D-061FD7D3C66E}" srcOrd="0" destOrd="0" presId="urn:microsoft.com/office/officeart/2005/8/layout/hierarchy3"/>
    <dgm:cxn modelId="{F427F956-80FE-4F1E-8FB1-244C5D6D06E8}" srcId="{E58BF69B-1F74-4FE0-913C-618492DA0750}" destId="{E87B0F7C-1ADE-4F5B-97E1-984D5046C324}" srcOrd="1" destOrd="0" parTransId="{2058B70A-7049-46E1-875F-5ACBCA10EA00}" sibTransId="{BFB3A266-582D-42C0-BAF3-E7ECAA081E14}"/>
    <dgm:cxn modelId="{9EA5174E-3F52-4944-81BC-A6451B3753E1}" type="presOf" srcId="{DF304644-D406-4C14-976E-B4F67628FA61}" destId="{7D00E852-D453-42D6-BE91-187CF7B551CF}" srcOrd="0" destOrd="0" presId="urn:microsoft.com/office/officeart/2005/8/layout/hierarchy3"/>
    <dgm:cxn modelId="{E3E6500B-D014-4984-BBA6-94B4B6D27D4A}" type="presOf" srcId="{E58BF69B-1F74-4FE0-913C-618492DA0750}" destId="{B1BF339C-DE8C-460E-AAB2-437E42CCD936}" srcOrd="0" destOrd="0" presId="urn:microsoft.com/office/officeart/2005/8/layout/hierarchy3"/>
    <dgm:cxn modelId="{1BF33E58-4F82-465E-9A13-96650758805F}" type="presOf" srcId="{363AB80D-2D7B-40C7-B638-46678399AF8C}" destId="{8E44483C-D24A-44B9-8251-51656D93AC75}" srcOrd="0" destOrd="0" presId="urn:microsoft.com/office/officeart/2005/8/layout/hierarchy3"/>
    <dgm:cxn modelId="{0057944B-1019-4BDA-893B-EBA9AAB48D29}" srcId="{D31D4ED5-8053-4683-9F49-3D6172BDFA0E}" destId="{D594E3CE-4A15-4227-94D0-9825C5FEE50F}" srcOrd="0" destOrd="0" parTransId="{0C9A3F9B-E9C6-4222-8A64-861BD98A0384}" sibTransId="{4ECE7791-B345-4D00-ADAC-8E9A87B146AE}"/>
    <dgm:cxn modelId="{8D206C61-F8B0-449A-9EBB-FBF3FA3955F8}" srcId="{E58BF69B-1F74-4FE0-913C-618492DA0750}" destId="{363AB80D-2D7B-40C7-B638-46678399AF8C}" srcOrd="0" destOrd="0" parTransId="{84C196FD-7C5A-4A6C-A3D0-9ED518B525C3}" sibTransId="{F138E9C5-65ED-4738-9B38-7258DE2D5E75}"/>
    <dgm:cxn modelId="{F7678279-87CB-461A-BB57-2E4CD8701832}" type="presParOf" srcId="{774E697F-1E4A-46AB-BFD4-D4B4FF509402}" destId="{07408CAA-129C-4FE0-9A1F-87CDE24F4831}" srcOrd="0" destOrd="0" presId="urn:microsoft.com/office/officeart/2005/8/layout/hierarchy3"/>
    <dgm:cxn modelId="{5BFB7B82-36DE-4278-A8D5-6EF8A667129E}" type="presParOf" srcId="{07408CAA-129C-4FE0-9A1F-87CDE24F4831}" destId="{4377F248-2217-4279-BE42-82DBED585F77}" srcOrd="0" destOrd="0" presId="urn:microsoft.com/office/officeart/2005/8/layout/hierarchy3"/>
    <dgm:cxn modelId="{21803D3B-41E5-4978-9C44-4153DF4A2B36}" type="presParOf" srcId="{4377F248-2217-4279-BE42-82DBED585F77}" destId="{C29BF749-CB92-43E3-9547-34B4BCA068CF}" srcOrd="0" destOrd="0" presId="urn:microsoft.com/office/officeart/2005/8/layout/hierarchy3"/>
    <dgm:cxn modelId="{12C8ED5C-C63B-4133-BB13-E9F0E75142FA}" type="presParOf" srcId="{4377F248-2217-4279-BE42-82DBED585F77}" destId="{7F53914A-BDD1-47E6-BA81-53D784002F70}" srcOrd="1" destOrd="0" presId="urn:microsoft.com/office/officeart/2005/8/layout/hierarchy3"/>
    <dgm:cxn modelId="{C78301DD-9E55-4035-8495-016498C29A09}" type="presParOf" srcId="{07408CAA-129C-4FE0-9A1F-87CDE24F4831}" destId="{91C930F3-B847-4274-A25E-1D52A7E9A147}" srcOrd="1" destOrd="0" presId="urn:microsoft.com/office/officeart/2005/8/layout/hierarchy3"/>
    <dgm:cxn modelId="{70681814-D207-4053-B205-F8CADA33C3A2}" type="presParOf" srcId="{91C930F3-B847-4274-A25E-1D52A7E9A147}" destId="{E465E029-A99D-4DA6-A90E-D4182895A4D0}" srcOrd="0" destOrd="0" presId="urn:microsoft.com/office/officeart/2005/8/layout/hierarchy3"/>
    <dgm:cxn modelId="{4EC4FB2F-FD6A-4E61-8198-269FA8720EB7}" type="presParOf" srcId="{91C930F3-B847-4274-A25E-1D52A7E9A147}" destId="{3098C0C7-0425-4CDA-A10D-061FD7D3C66E}" srcOrd="1" destOrd="0" presId="urn:microsoft.com/office/officeart/2005/8/layout/hierarchy3"/>
    <dgm:cxn modelId="{6528C971-4729-417C-A310-CBB2AD7BE2AA}" type="presParOf" srcId="{91C930F3-B847-4274-A25E-1D52A7E9A147}" destId="{7D00E852-D453-42D6-BE91-187CF7B551CF}" srcOrd="2" destOrd="0" presId="urn:microsoft.com/office/officeart/2005/8/layout/hierarchy3"/>
    <dgm:cxn modelId="{69094D63-7E3E-4B12-8D30-61B922A4C828}" type="presParOf" srcId="{91C930F3-B847-4274-A25E-1D52A7E9A147}" destId="{C3312188-5D7A-4C69-BACA-51C454D68051}" srcOrd="3" destOrd="0" presId="urn:microsoft.com/office/officeart/2005/8/layout/hierarchy3"/>
    <dgm:cxn modelId="{9D4EED2B-21E0-4253-AF68-C6FA3F4144D0}" type="presParOf" srcId="{774E697F-1E4A-46AB-BFD4-D4B4FF509402}" destId="{EE4326C0-3F48-4A01-8518-342F24ECDACA}" srcOrd="1" destOrd="0" presId="urn:microsoft.com/office/officeart/2005/8/layout/hierarchy3"/>
    <dgm:cxn modelId="{A55D2F91-2EB9-4245-80DE-1C01228C7B44}" type="presParOf" srcId="{EE4326C0-3F48-4A01-8518-342F24ECDACA}" destId="{0974E101-2F16-41F1-8863-A0440763B3C7}" srcOrd="0" destOrd="0" presId="urn:microsoft.com/office/officeart/2005/8/layout/hierarchy3"/>
    <dgm:cxn modelId="{24EF5961-D45E-431D-8801-80450813B331}" type="presParOf" srcId="{0974E101-2F16-41F1-8863-A0440763B3C7}" destId="{B1BF339C-DE8C-460E-AAB2-437E42CCD936}" srcOrd="0" destOrd="0" presId="urn:microsoft.com/office/officeart/2005/8/layout/hierarchy3"/>
    <dgm:cxn modelId="{106946BA-3D6B-4114-ADB0-1C5B42C21C7A}" type="presParOf" srcId="{0974E101-2F16-41F1-8863-A0440763B3C7}" destId="{39473FED-F661-4647-B92B-37F2AD0D6E48}" srcOrd="1" destOrd="0" presId="urn:microsoft.com/office/officeart/2005/8/layout/hierarchy3"/>
    <dgm:cxn modelId="{5A561A8B-3C85-4462-B6EF-007C99587960}" type="presParOf" srcId="{EE4326C0-3F48-4A01-8518-342F24ECDACA}" destId="{F3888FFE-5A7F-4788-A194-364B35EFA94A}" srcOrd="1" destOrd="0" presId="urn:microsoft.com/office/officeart/2005/8/layout/hierarchy3"/>
    <dgm:cxn modelId="{50DBE1A0-CCE8-442E-8012-B065DE295A0D}" type="presParOf" srcId="{F3888FFE-5A7F-4788-A194-364B35EFA94A}" destId="{638F87BD-8B4F-4BDA-87C2-B2515422BD2F}" srcOrd="0" destOrd="0" presId="urn:microsoft.com/office/officeart/2005/8/layout/hierarchy3"/>
    <dgm:cxn modelId="{6BA59CBE-8B2F-4FB0-9773-E7C74E3A002C}" type="presParOf" srcId="{F3888FFE-5A7F-4788-A194-364B35EFA94A}" destId="{8E44483C-D24A-44B9-8251-51656D93AC75}" srcOrd="1" destOrd="0" presId="urn:microsoft.com/office/officeart/2005/8/layout/hierarchy3"/>
    <dgm:cxn modelId="{4F61297B-7C3F-4C11-91C9-89854CA28D14}" type="presParOf" srcId="{F3888FFE-5A7F-4788-A194-364B35EFA94A}" destId="{952656EA-A8FA-4E0E-85B8-1A09F5030914}" srcOrd="2" destOrd="0" presId="urn:microsoft.com/office/officeart/2005/8/layout/hierarchy3"/>
    <dgm:cxn modelId="{330A103B-3D59-4DBA-8239-53B88DFDF121}" type="presParOf" srcId="{F3888FFE-5A7F-4788-A194-364B35EFA94A}" destId="{BE7232BA-D18F-42B5-814D-3482BD1BDBBC}" srcOrd="3" destOrd="0" presId="urn:microsoft.com/office/officeart/2005/8/layout/hierarchy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1D4ED5-8053-4683-9F49-3D6172BDFA0E}"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D594E3CE-4A15-4227-94D0-9825C5FEE50F}">
      <dgm:prSet phldrT="[Text]"/>
      <dgm:spPr>
        <a:solidFill>
          <a:schemeClr val="accent5">
            <a:lumMod val="75000"/>
          </a:schemeClr>
        </a:solidFill>
      </dgm:spPr>
      <dgm:t>
        <a:bodyPr/>
        <a:lstStyle/>
        <a:p>
          <a:r>
            <a:rPr lang="en-US" dirty="0" smtClean="0"/>
            <a:t>SEM</a:t>
          </a:r>
          <a:r>
            <a:rPr lang="en-US" baseline="0" dirty="0" smtClean="0"/>
            <a:t> Programs</a:t>
          </a:r>
          <a:endParaRPr lang="en-US" dirty="0"/>
        </a:p>
      </dgm:t>
    </dgm:pt>
    <dgm:pt modelId="{0C9A3F9B-E9C6-4222-8A64-861BD98A0384}" type="parTrans" cxnId="{0057944B-1019-4BDA-893B-EBA9AAB48D29}">
      <dgm:prSet/>
      <dgm:spPr/>
      <dgm:t>
        <a:bodyPr/>
        <a:lstStyle/>
        <a:p>
          <a:endParaRPr lang="en-US"/>
        </a:p>
      </dgm:t>
    </dgm:pt>
    <dgm:pt modelId="{4ECE7791-B345-4D00-ADAC-8E9A87B146AE}" type="sibTrans" cxnId="{0057944B-1019-4BDA-893B-EBA9AAB48D29}">
      <dgm:prSet/>
      <dgm:spPr/>
      <dgm:t>
        <a:bodyPr/>
        <a:lstStyle/>
        <a:p>
          <a:endParaRPr lang="en-US"/>
        </a:p>
      </dgm:t>
    </dgm:pt>
    <dgm:pt modelId="{30516D76-A1B9-41E4-B4DA-8326048312B2}">
      <dgm:prSet phldrT="[Text]" custT="1"/>
      <dgm:spPr/>
      <dgm:t>
        <a:bodyPr/>
        <a:lstStyle/>
        <a:p>
          <a:r>
            <a:rPr lang="en-US" sz="2800" dirty="0" smtClean="0"/>
            <a:t>Existing</a:t>
          </a:r>
          <a:endParaRPr lang="en-US" sz="2800" dirty="0"/>
        </a:p>
      </dgm:t>
    </dgm:pt>
    <dgm:pt modelId="{2EB0EC01-3F1E-4A96-A560-43A599CEBE26}" type="parTrans" cxnId="{A704CA93-D384-4C12-BEE5-AFDC7D61785D}">
      <dgm:prSet/>
      <dgm:spPr/>
      <dgm:t>
        <a:bodyPr/>
        <a:lstStyle/>
        <a:p>
          <a:endParaRPr lang="en-US"/>
        </a:p>
      </dgm:t>
    </dgm:pt>
    <dgm:pt modelId="{C87E1BAA-EEF6-4B9C-BF3D-5867D8EA2697}" type="sibTrans" cxnId="{A704CA93-D384-4C12-BEE5-AFDC7D61785D}">
      <dgm:prSet/>
      <dgm:spPr/>
      <dgm:t>
        <a:bodyPr/>
        <a:lstStyle/>
        <a:p>
          <a:endParaRPr lang="en-US"/>
        </a:p>
      </dgm:t>
    </dgm:pt>
    <dgm:pt modelId="{078E4A8E-B837-4BE4-9A24-0010F4FC3703}">
      <dgm:prSet phldrT="[Text]" custT="1"/>
      <dgm:spPr/>
      <dgm:t>
        <a:bodyPr/>
        <a:lstStyle/>
        <a:p>
          <a:r>
            <a:rPr lang="en-US" sz="2800" dirty="0" smtClean="0"/>
            <a:t>NMEC</a:t>
          </a:r>
          <a:endParaRPr lang="en-US" sz="2800" dirty="0"/>
        </a:p>
      </dgm:t>
    </dgm:pt>
    <dgm:pt modelId="{DF304644-D406-4C14-976E-B4F67628FA61}" type="parTrans" cxnId="{CF29B698-5373-44E1-815C-AA1AC5F8B0DD}">
      <dgm:prSet/>
      <dgm:spPr/>
      <dgm:t>
        <a:bodyPr/>
        <a:lstStyle/>
        <a:p>
          <a:endParaRPr lang="en-US"/>
        </a:p>
      </dgm:t>
    </dgm:pt>
    <dgm:pt modelId="{B3DF8D5D-A898-4524-9D9B-9AA326A90EDD}" type="sibTrans" cxnId="{CF29B698-5373-44E1-815C-AA1AC5F8B0DD}">
      <dgm:prSet/>
      <dgm:spPr/>
      <dgm:t>
        <a:bodyPr/>
        <a:lstStyle/>
        <a:p>
          <a:endParaRPr lang="en-US"/>
        </a:p>
      </dgm:t>
    </dgm:pt>
    <dgm:pt modelId="{E58BF69B-1F74-4FE0-913C-618492DA0750}">
      <dgm:prSet phldrT="[Text]"/>
      <dgm:spPr>
        <a:solidFill>
          <a:schemeClr val="accent2">
            <a:lumMod val="75000"/>
          </a:schemeClr>
        </a:solidFill>
      </dgm:spPr>
      <dgm:t>
        <a:bodyPr/>
        <a:lstStyle/>
        <a:p>
          <a:r>
            <a:rPr lang="en-US" dirty="0" smtClean="0"/>
            <a:t>Efficient Equipment</a:t>
          </a:r>
          <a:endParaRPr lang="en-US" dirty="0"/>
        </a:p>
      </dgm:t>
    </dgm:pt>
    <dgm:pt modelId="{A1D99C85-D8B7-4BE0-871A-0641C17C52D4}" type="parTrans" cxnId="{783A54EA-5A8F-45CE-BF35-D71DF2FCCA48}">
      <dgm:prSet/>
      <dgm:spPr/>
      <dgm:t>
        <a:bodyPr/>
        <a:lstStyle/>
        <a:p>
          <a:endParaRPr lang="en-US"/>
        </a:p>
      </dgm:t>
    </dgm:pt>
    <dgm:pt modelId="{A0FA7351-D3F3-4C69-A19B-B7C7E8EB67C3}" type="sibTrans" cxnId="{783A54EA-5A8F-45CE-BF35-D71DF2FCCA48}">
      <dgm:prSet/>
      <dgm:spPr/>
      <dgm:t>
        <a:bodyPr/>
        <a:lstStyle/>
        <a:p>
          <a:endParaRPr lang="en-US"/>
        </a:p>
      </dgm:t>
    </dgm:pt>
    <dgm:pt modelId="{363AB80D-2D7B-40C7-B638-46678399AF8C}">
      <dgm:prSet phldrT="[Text]"/>
      <dgm:spPr/>
      <dgm:t>
        <a:bodyPr/>
        <a:lstStyle/>
        <a:p>
          <a:r>
            <a:rPr lang="en-US" dirty="0" smtClean="0"/>
            <a:t>Normal Replacement</a:t>
          </a:r>
        </a:p>
        <a:p>
          <a:r>
            <a:rPr lang="en-US" dirty="0" smtClean="0"/>
            <a:t>Code</a:t>
          </a:r>
          <a:endParaRPr lang="en-US" dirty="0"/>
        </a:p>
      </dgm:t>
    </dgm:pt>
    <dgm:pt modelId="{84C196FD-7C5A-4A6C-A3D0-9ED518B525C3}" type="parTrans" cxnId="{8D206C61-F8B0-449A-9EBB-FBF3FA3955F8}">
      <dgm:prSet/>
      <dgm:spPr/>
      <dgm:t>
        <a:bodyPr/>
        <a:lstStyle/>
        <a:p>
          <a:endParaRPr lang="en-US"/>
        </a:p>
      </dgm:t>
    </dgm:pt>
    <dgm:pt modelId="{F138E9C5-65ED-4738-9B38-7258DE2D5E75}" type="sibTrans" cxnId="{8D206C61-F8B0-449A-9EBB-FBF3FA3955F8}">
      <dgm:prSet/>
      <dgm:spPr/>
      <dgm:t>
        <a:bodyPr/>
        <a:lstStyle/>
        <a:p>
          <a:endParaRPr lang="en-US"/>
        </a:p>
      </dgm:t>
    </dgm:pt>
    <dgm:pt modelId="{E87B0F7C-1ADE-4F5B-97E1-984D5046C324}">
      <dgm:prSet phldrT="[Text]"/>
      <dgm:spPr/>
      <dgm:t>
        <a:bodyPr/>
        <a:lstStyle/>
        <a:p>
          <a:r>
            <a:rPr lang="en-US" dirty="0" smtClean="0"/>
            <a:t>Accelerated Replacement</a:t>
          </a:r>
        </a:p>
        <a:p>
          <a:r>
            <a:rPr lang="en-US" dirty="0" smtClean="0"/>
            <a:t>Dual with POE requirement</a:t>
          </a:r>
          <a:endParaRPr lang="en-US" dirty="0"/>
        </a:p>
      </dgm:t>
    </dgm:pt>
    <dgm:pt modelId="{2058B70A-7049-46E1-875F-5ACBCA10EA00}" type="parTrans" cxnId="{F427F956-80FE-4F1E-8FB1-244C5D6D06E8}">
      <dgm:prSet/>
      <dgm:spPr/>
      <dgm:t>
        <a:bodyPr/>
        <a:lstStyle/>
        <a:p>
          <a:endParaRPr lang="en-US"/>
        </a:p>
      </dgm:t>
    </dgm:pt>
    <dgm:pt modelId="{BFB3A266-582D-42C0-BAF3-E7ECAA081E14}" type="sibTrans" cxnId="{F427F956-80FE-4F1E-8FB1-244C5D6D06E8}">
      <dgm:prSet/>
      <dgm:spPr/>
      <dgm:t>
        <a:bodyPr/>
        <a:lstStyle/>
        <a:p>
          <a:endParaRPr lang="en-US"/>
        </a:p>
      </dgm:t>
    </dgm:pt>
    <dgm:pt modelId="{774E697F-1E4A-46AB-BFD4-D4B4FF509402}" type="pres">
      <dgm:prSet presAssocID="{D31D4ED5-8053-4683-9F49-3D6172BDFA0E}" presName="diagram" presStyleCnt="0">
        <dgm:presLayoutVars>
          <dgm:chPref val="1"/>
          <dgm:dir/>
          <dgm:animOne val="branch"/>
          <dgm:animLvl val="lvl"/>
          <dgm:resizeHandles/>
        </dgm:presLayoutVars>
      </dgm:prSet>
      <dgm:spPr/>
      <dgm:t>
        <a:bodyPr/>
        <a:lstStyle/>
        <a:p>
          <a:endParaRPr lang="en-US"/>
        </a:p>
      </dgm:t>
    </dgm:pt>
    <dgm:pt modelId="{07408CAA-129C-4FE0-9A1F-87CDE24F4831}" type="pres">
      <dgm:prSet presAssocID="{D594E3CE-4A15-4227-94D0-9825C5FEE50F}" presName="root" presStyleCnt="0"/>
      <dgm:spPr/>
    </dgm:pt>
    <dgm:pt modelId="{4377F248-2217-4279-BE42-82DBED585F77}" type="pres">
      <dgm:prSet presAssocID="{D594E3CE-4A15-4227-94D0-9825C5FEE50F}" presName="rootComposite" presStyleCnt="0"/>
      <dgm:spPr/>
    </dgm:pt>
    <dgm:pt modelId="{C29BF749-CB92-43E3-9547-34B4BCA068CF}" type="pres">
      <dgm:prSet presAssocID="{D594E3CE-4A15-4227-94D0-9825C5FEE50F}" presName="rootText" presStyleLbl="node1" presStyleIdx="0" presStyleCnt="2"/>
      <dgm:spPr/>
      <dgm:t>
        <a:bodyPr/>
        <a:lstStyle/>
        <a:p>
          <a:endParaRPr lang="en-US"/>
        </a:p>
      </dgm:t>
    </dgm:pt>
    <dgm:pt modelId="{7F53914A-BDD1-47E6-BA81-53D784002F70}" type="pres">
      <dgm:prSet presAssocID="{D594E3CE-4A15-4227-94D0-9825C5FEE50F}" presName="rootConnector" presStyleLbl="node1" presStyleIdx="0" presStyleCnt="2"/>
      <dgm:spPr/>
      <dgm:t>
        <a:bodyPr/>
        <a:lstStyle/>
        <a:p>
          <a:endParaRPr lang="en-US"/>
        </a:p>
      </dgm:t>
    </dgm:pt>
    <dgm:pt modelId="{91C930F3-B847-4274-A25E-1D52A7E9A147}" type="pres">
      <dgm:prSet presAssocID="{D594E3CE-4A15-4227-94D0-9825C5FEE50F}" presName="childShape" presStyleCnt="0"/>
      <dgm:spPr/>
    </dgm:pt>
    <dgm:pt modelId="{E465E029-A99D-4DA6-A90E-D4182895A4D0}" type="pres">
      <dgm:prSet presAssocID="{2EB0EC01-3F1E-4A96-A560-43A599CEBE26}" presName="Name13" presStyleLbl="parChTrans1D2" presStyleIdx="0" presStyleCnt="4"/>
      <dgm:spPr/>
      <dgm:t>
        <a:bodyPr/>
        <a:lstStyle/>
        <a:p>
          <a:endParaRPr lang="en-US"/>
        </a:p>
      </dgm:t>
    </dgm:pt>
    <dgm:pt modelId="{3098C0C7-0425-4CDA-A10D-061FD7D3C66E}" type="pres">
      <dgm:prSet presAssocID="{30516D76-A1B9-41E4-B4DA-8326048312B2}" presName="childText" presStyleLbl="bgAcc1" presStyleIdx="0" presStyleCnt="4" custLinFactNeighborX="-13959" custLinFactNeighborY="-4865">
        <dgm:presLayoutVars>
          <dgm:bulletEnabled val="1"/>
        </dgm:presLayoutVars>
      </dgm:prSet>
      <dgm:spPr/>
      <dgm:t>
        <a:bodyPr/>
        <a:lstStyle/>
        <a:p>
          <a:endParaRPr lang="en-US"/>
        </a:p>
      </dgm:t>
    </dgm:pt>
    <dgm:pt modelId="{7D00E852-D453-42D6-BE91-187CF7B551CF}" type="pres">
      <dgm:prSet presAssocID="{DF304644-D406-4C14-976E-B4F67628FA61}" presName="Name13" presStyleLbl="parChTrans1D2" presStyleIdx="1" presStyleCnt="4"/>
      <dgm:spPr/>
      <dgm:t>
        <a:bodyPr/>
        <a:lstStyle/>
        <a:p>
          <a:endParaRPr lang="en-US"/>
        </a:p>
      </dgm:t>
    </dgm:pt>
    <dgm:pt modelId="{C3312188-5D7A-4C69-BACA-51C454D68051}" type="pres">
      <dgm:prSet presAssocID="{078E4A8E-B837-4BE4-9A24-0010F4FC3703}" presName="childText" presStyleLbl="bgAcc1" presStyleIdx="1" presStyleCnt="4" custLinFactNeighborX="-13959" custLinFactNeighborY="-11394">
        <dgm:presLayoutVars>
          <dgm:bulletEnabled val="1"/>
        </dgm:presLayoutVars>
      </dgm:prSet>
      <dgm:spPr/>
      <dgm:t>
        <a:bodyPr/>
        <a:lstStyle/>
        <a:p>
          <a:endParaRPr lang="en-US"/>
        </a:p>
      </dgm:t>
    </dgm:pt>
    <dgm:pt modelId="{EE4326C0-3F48-4A01-8518-342F24ECDACA}" type="pres">
      <dgm:prSet presAssocID="{E58BF69B-1F74-4FE0-913C-618492DA0750}" presName="root" presStyleCnt="0"/>
      <dgm:spPr/>
    </dgm:pt>
    <dgm:pt modelId="{0974E101-2F16-41F1-8863-A0440763B3C7}" type="pres">
      <dgm:prSet presAssocID="{E58BF69B-1F74-4FE0-913C-618492DA0750}" presName="rootComposite" presStyleCnt="0"/>
      <dgm:spPr/>
    </dgm:pt>
    <dgm:pt modelId="{B1BF339C-DE8C-460E-AAB2-437E42CCD936}" type="pres">
      <dgm:prSet presAssocID="{E58BF69B-1F74-4FE0-913C-618492DA0750}" presName="rootText" presStyleLbl="node1" presStyleIdx="1" presStyleCnt="2" custLinFactNeighborX="-1545" custLinFactNeighborY="-1030"/>
      <dgm:spPr/>
      <dgm:t>
        <a:bodyPr/>
        <a:lstStyle/>
        <a:p>
          <a:endParaRPr lang="en-US"/>
        </a:p>
      </dgm:t>
    </dgm:pt>
    <dgm:pt modelId="{39473FED-F661-4647-B92B-37F2AD0D6E48}" type="pres">
      <dgm:prSet presAssocID="{E58BF69B-1F74-4FE0-913C-618492DA0750}" presName="rootConnector" presStyleLbl="node1" presStyleIdx="1" presStyleCnt="2"/>
      <dgm:spPr/>
      <dgm:t>
        <a:bodyPr/>
        <a:lstStyle/>
        <a:p>
          <a:endParaRPr lang="en-US"/>
        </a:p>
      </dgm:t>
    </dgm:pt>
    <dgm:pt modelId="{F3888FFE-5A7F-4788-A194-364B35EFA94A}" type="pres">
      <dgm:prSet presAssocID="{E58BF69B-1F74-4FE0-913C-618492DA0750}" presName="childShape" presStyleCnt="0"/>
      <dgm:spPr/>
    </dgm:pt>
    <dgm:pt modelId="{638F87BD-8B4F-4BDA-87C2-B2515422BD2F}" type="pres">
      <dgm:prSet presAssocID="{84C196FD-7C5A-4A6C-A3D0-9ED518B525C3}" presName="Name13" presStyleLbl="parChTrans1D2" presStyleIdx="2" presStyleCnt="4"/>
      <dgm:spPr/>
      <dgm:t>
        <a:bodyPr/>
        <a:lstStyle/>
        <a:p>
          <a:endParaRPr lang="en-US"/>
        </a:p>
      </dgm:t>
    </dgm:pt>
    <dgm:pt modelId="{8E44483C-D24A-44B9-8251-51656D93AC75}" type="pres">
      <dgm:prSet presAssocID="{363AB80D-2D7B-40C7-B638-46678399AF8C}" presName="childText" presStyleLbl="bgAcc1" presStyleIdx="2" presStyleCnt="4">
        <dgm:presLayoutVars>
          <dgm:bulletEnabled val="1"/>
        </dgm:presLayoutVars>
      </dgm:prSet>
      <dgm:spPr/>
      <dgm:t>
        <a:bodyPr/>
        <a:lstStyle/>
        <a:p>
          <a:endParaRPr lang="en-US"/>
        </a:p>
      </dgm:t>
    </dgm:pt>
    <dgm:pt modelId="{952656EA-A8FA-4E0E-85B8-1A09F5030914}" type="pres">
      <dgm:prSet presAssocID="{2058B70A-7049-46E1-875F-5ACBCA10EA00}" presName="Name13" presStyleLbl="parChTrans1D2" presStyleIdx="3" presStyleCnt="4"/>
      <dgm:spPr/>
      <dgm:t>
        <a:bodyPr/>
        <a:lstStyle/>
        <a:p>
          <a:endParaRPr lang="en-US"/>
        </a:p>
      </dgm:t>
    </dgm:pt>
    <dgm:pt modelId="{BE7232BA-D18F-42B5-814D-3482BD1BDBBC}" type="pres">
      <dgm:prSet presAssocID="{E87B0F7C-1ADE-4F5B-97E1-984D5046C324}" presName="childText" presStyleLbl="bgAcc1" presStyleIdx="3" presStyleCnt="4">
        <dgm:presLayoutVars>
          <dgm:bulletEnabled val="1"/>
        </dgm:presLayoutVars>
      </dgm:prSet>
      <dgm:spPr/>
      <dgm:t>
        <a:bodyPr/>
        <a:lstStyle/>
        <a:p>
          <a:endParaRPr lang="en-US"/>
        </a:p>
      </dgm:t>
    </dgm:pt>
  </dgm:ptLst>
  <dgm:cxnLst>
    <dgm:cxn modelId="{50D2F117-B0D9-463C-A08A-10C59A2E9791}" type="presOf" srcId="{84C196FD-7C5A-4A6C-A3D0-9ED518B525C3}" destId="{638F87BD-8B4F-4BDA-87C2-B2515422BD2F}" srcOrd="0" destOrd="0" presId="urn:microsoft.com/office/officeart/2005/8/layout/hierarchy3"/>
    <dgm:cxn modelId="{04029C8A-F290-47D8-9BC9-6F8F78F13E47}" type="presOf" srcId="{DF304644-D406-4C14-976E-B4F67628FA61}" destId="{7D00E852-D453-42D6-BE91-187CF7B551CF}" srcOrd="0" destOrd="0" presId="urn:microsoft.com/office/officeart/2005/8/layout/hierarchy3"/>
    <dgm:cxn modelId="{F2236372-0FE3-4563-862B-9BD4554EC64F}" type="presOf" srcId="{2058B70A-7049-46E1-875F-5ACBCA10EA00}" destId="{952656EA-A8FA-4E0E-85B8-1A09F5030914}" srcOrd="0" destOrd="0" presId="urn:microsoft.com/office/officeart/2005/8/layout/hierarchy3"/>
    <dgm:cxn modelId="{783A54EA-5A8F-45CE-BF35-D71DF2FCCA48}" srcId="{D31D4ED5-8053-4683-9F49-3D6172BDFA0E}" destId="{E58BF69B-1F74-4FE0-913C-618492DA0750}" srcOrd="1" destOrd="0" parTransId="{A1D99C85-D8B7-4BE0-871A-0641C17C52D4}" sibTransId="{A0FA7351-D3F3-4C69-A19B-B7C7E8EB67C3}"/>
    <dgm:cxn modelId="{0057944B-1019-4BDA-893B-EBA9AAB48D29}" srcId="{D31D4ED5-8053-4683-9F49-3D6172BDFA0E}" destId="{D594E3CE-4A15-4227-94D0-9825C5FEE50F}" srcOrd="0" destOrd="0" parTransId="{0C9A3F9B-E9C6-4222-8A64-861BD98A0384}" sibTransId="{4ECE7791-B345-4D00-ADAC-8E9A87B146AE}"/>
    <dgm:cxn modelId="{EF1599F1-E5EC-41BA-84EA-06C0337465CE}" type="presOf" srcId="{30516D76-A1B9-41E4-B4DA-8326048312B2}" destId="{3098C0C7-0425-4CDA-A10D-061FD7D3C66E}" srcOrd="0" destOrd="0" presId="urn:microsoft.com/office/officeart/2005/8/layout/hierarchy3"/>
    <dgm:cxn modelId="{B532CE4F-1A1A-4F90-A41C-61EE24AAEA4F}" type="presOf" srcId="{D31D4ED5-8053-4683-9F49-3D6172BDFA0E}" destId="{774E697F-1E4A-46AB-BFD4-D4B4FF509402}" srcOrd="0" destOrd="0" presId="urn:microsoft.com/office/officeart/2005/8/layout/hierarchy3"/>
    <dgm:cxn modelId="{7A663730-74D1-4306-BF5F-3F84DF44F228}" type="presOf" srcId="{078E4A8E-B837-4BE4-9A24-0010F4FC3703}" destId="{C3312188-5D7A-4C69-BACA-51C454D68051}" srcOrd="0" destOrd="0" presId="urn:microsoft.com/office/officeart/2005/8/layout/hierarchy3"/>
    <dgm:cxn modelId="{CF29B698-5373-44E1-815C-AA1AC5F8B0DD}" srcId="{D594E3CE-4A15-4227-94D0-9825C5FEE50F}" destId="{078E4A8E-B837-4BE4-9A24-0010F4FC3703}" srcOrd="1" destOrd="0" parTransId="{DF304644-D406-4C14-976E-B4F67628FA61}" sibTransId="{B3DF8D5D-A898-4524-9D9B-9AA326A90EDD}"/>
    <dgm:cxn modelId="{B25AACEF-3491-496D-94C8-C73A93BB290B}" type="presOf" srcId="{E87B0F7C-1ADE-4F5B-97E1-984D5046C324}" destId="{BE7232BA-D18F-42B5-814D-3482BD1BDBBC}" srcOrd="0" destOrd="0" presId="urn:microsoft.com/office/officeart/2005/8/layout/hierarchy3"/>
    <dgm:cxn modelId="{065AAF0C-D031-4BED-A6AC-57D821A7E835}" type="presOf" srcId="{D594E3CE-4A15-4227-94D0-9825C5FEE50F}" destId="{7F53914A-BDD1-47E6-BA81-53D784002F70}" srcOrd="1" destOrd="0" presId="urn:microsoft.com/office/officeart/2005/8/layout/hierarchy3"/>
    <dgm:cxn modelId="{A704CA93-D384-4C12-BEE5-AFDC7D61785D}" srcId="{D594E3CE-4A15-4227-94D0-9825C5FEE50F}" destId="{30516D76-A1B9-41E4-B4DA-8326048312B2}" srcOrd="0" destOrd="0" parTransId="{2EB0EC01-3F1E-4A96-A560-43A599CEBE26}" sibTransId="{C87E1BAA-EEF6-4B9C-BF3D-5867D8EA2697}"/>
    <dgm:cxn modelId="{9F5F6802-06D3-4BAF-B65E-79195732A0E3}" type="presOf" srcId="{E58BF69B-1F74-4FE0-913C-618492DA0750}" destId="{39473FED-F661-4647-B92B-37F2AD0D6E48}" srcOrd="1" destOrd="0" presId="urn:microsoft.com/office/officeart/2005/8/layout/hierarchy3"/>
    <dgm:cxn modelId="{3136A5D9-4384-4DF5-A301-CF499EC934E3}" type="presOf" srcId="{D594E3CE-4A15-4227-94D0-9825C5FEE50F}" destId="{C29BF749-CB92-43E3-9547-34B4BCA068CF}" srcOrd="0" destOrd="0" presId="urn:microsoft.com/office/officeart/2005/8/layout/hierarchy3"/>
    <dgm:cxn modelId="{D6A66EDD-AA5D-46B1-9A56-3964A7FE72BE}" type="presOf" srcId="{E58BF69B-1F74-4FE0-913C-618492DA0750}" destId="{B1BF339C-DE8C-460E-AAB2-437E42CCD936}" srcOrd="0" destOrd="0" presId="urn:microsoft.com/office/officeart/2005/8/layout/hierarchy3"/>
    <dgm:cxn modelId="{5ADD2360-5DB6-4082-8B65-B747BA141C9B}" type="presOf" srcId="{363AB80D-2D7B-40C7-B638-46678399AF8C}" destId="{8E44483C-D24A-44B9-8251-51656D93AC75}" srcOrd="0" destOrd="0" presId="urn:microsoft.com/office/officeart/2005/8/layout/hierarchy3"/>
    <dgm:cxn modelId="{F427F956-80FE-4F1E-8FB1-244C5D6D06E8}" srcId="{E58BF69B-1F74-4FE0-913C-618492DA0750}" destId="{E87B0F7C-1ADE-4F5B-97E1-984D5046C324}" srcOrd="1" destOrd="0" parTransId="{2058B70A-7049-46E1-875F-5ACBCA10EA00}" sibTransId="{BFB3A266-582D-42C0-BAF3-E7ECAA081E14}"/>
    <dgm:cxn modelId="{806BC01A-492F-46B7-810A-0840262F26DE}" type="presOf" srcId="{2EB0EC01-3F1E-4A96-A560-43A599CEBE26}" destId="{E465E029-A99D-4DA6-A90E-D4182895A4D0}" srcOrd="0" destOrd="0" presId="urn:microsoft.com/office/officeart/2005/8/layout/hierarchy3"/>
    <dgm:cxn modelId="{8D206C61-F8B0-449A-9EBB-FBF3FA3955F8}" srcId="{E58BF69B-1F74-4FE0-913C-618492DA0750}" destId="{363AB80D-2D7B-40C7-B638-46678399AF8C}" srcOrd="0" destOrd="0" parTransId="{84C196FD-7C5A-4A6C-A3D0-9ED518B525C3}" sibTransId="{F138E9C5-65ED-4738-9B38-7258DE2D5E75}"/>
    <dgm:cxn modelId="{11AF9880-5E2B-460A-AB9E-BC214644BDAF}" type="presParOf" srcId="{774E697F-1E4A-46AB-BFD4-D4B4FF509402}" destId="{07408CAA-129C-4FE0-9A1F-87CDE24F4831}" srcOrd="0" destOrd="0" presId="urn:microsoft.com/office/officeart/2005/8/layout/hierarchy3"/>
    <dgm:cxn modelId="{CD54AF82-5B6E-4E50-B6E4-B9CCC79AFFA4}" type="presParOf" srcId="{07408CAA-129C-4FE0-9A1F-87CDE24F4831}" destId="{4377F248-2217-4279-BE42-82DBED585F77}" srcOrd="0" destOrd="0" presId="urn:microsoft.com/office/officeart/2005/8/layout/hierarchy3"/>
    <dgm:cxn modelId="{FA9D2BE7-845F-424F-B97C-9F514B2D1EB1}" type="presParOf" srcId="{4377F248-2217-4279-BE42-82DBED585F77}" destId="{C29BF749-CB92-43E3-9547-34B4BCA068CF}" srcOrd="0" destOrd="0" presId="urn:microsoft.com/office/officeart/2005/8/layout/hierarchy3"/>
    <dgm:cxn modelId="{9F4ADC23-C2F0-45F3-BDDF-0C15F20A83BE}" type="presParOf" srcId="{4377F248-2217-4279-BE42-82DBED585F77}" destId="{7F53914A-BDD1-47E6-BA81-53D784002F70}" srcOrd="1" destOrd="0" presId="urn:microsoft.com/office/officeart/2005/8/layout/hierarchy3"/>
    <dgm:cxn modelId="{E3867EF3-CA9C-465B-9F1D-3A36FF6DE03E}" type="presParOf" srcId="{07408CAA-129C-4FE0-9A1F-87CDE24F4831}" destId="{91C930F3-B847-4274-A25E-1D52A7E9A147}" srcOrd="1" destOrd="0" presId="urn:microsoft.com/office/officeart/2005/8/layout/hierarchy3"/>
    <dgm:cxn modelId="{2C6A0436-2D61-4056-BE50-D0AEDFE38B17}" type="presParOf" srcId="{91C930F3-B847-4274-A25E-1D52A7E9A147}" destId="{E465E029-A99D-4DA6-A90E-D4182895A4D0}" srcOrd="0" destOrd="0" presId="urn:microsoft.com/office/officeart/2005/8/layout/hierarchy3"/>
    <dgm:cxn modelId="{6678E102-E3F2-42C8-9A9F-7DDC1FE7A7D1}" type="presParOf" srcId="{91C930F3-B847-4274-A25E-1D52A7E9A147}" destId="{3098C0C7-0425-4CDA-A10D-061FD7D3C66E}" srcOrd="1" destOrd="0" presId="urn:microsoft.com/office/officeart/2005/8/layout/hierarchy3"/>
    <dgm:cxn modelId="{2A49C8FF-5D29-44B0-9B6F-0E452C5D6455}" type="presParOf" srcId="{91C930F3-B847-4274-A25E-1D52A7E9A147}" destId="{7D00E852-D453-42D6-BE91-187CF7B551CF}" srcOrd="2" destOrd="0" presId="urn:microsoft.com/office/officeart/2005/8/layout/hierarchy3"/>
    <dgm:cxn modelId="{206F282B-0FCB-4966-A4D6-3537043CAE36}" type="presParOf" srcId="{91C930F3-B847-4274-A25E-1D52A7E9A147}" destId="{C3312188-5D7A-4C69-BACA-51C454D68051}" srcOrd="3" destOrd="0" presId="urn:microsoft.com/office/officeart/2005/8/layout/hierarchy3"/>
    <dgm:cxn modelId="{342C7CD4-F504-40F6-AC05-C6CCBA8A88C1}" type="presParOf" srcId="{774E697F-1E4A-46AB-BFD4-D4B4FF509402}" destId="{EE4326C0-3F48-4A01-8518-342F24ECDACA}" srcOrd="1" destOrd="0" presId="urn:microsoft.com/office/officeart/2005/8/layout/hierarchy3"/>
    <dgm:cxn modelId="{F7198E4D-C16E-4C98-9259-70B6995152A6}" type="presParOf" srcId="{EE4326C0-3F48-4A01-8518-342F24ECDACA}" destId="{0974E101-2F16-41F1-8863-A0440763B3C7}" srcOrd="0" destOrd="0" presId="urn:microsoft.com/office/officeart/2005/8/layout/hierarchy3"/>
    <dgm:cxn modelId="{85EDDB0D-D1A3-4D8E-AE7A-69E1E4E87FC8}" type="presParOf" srcId="{0974E101-2F16-41F1-8863-A0440763B3C7}" destId="{B1BF339C-DE8C-460E-AAB2-437E42CCD936}" srcOrd="0" destOrd="0" presId="urn:microsoft.com/office/officeart/2005/8/layout/hierarchy3"/>
    <dgm:cxn modelId="{F26A1107-C218-4622-8F64-5DEFC28F34B8}" type="presParOf" srcId="{0974E101-2F16-41F1-8863-A0440763B3C7}" destId="{39473FED-F661-4647-B92B-37F2AD0D6E48}" srcOrd="1" destOrd="0" presId="urn:microsoft.com/office/officeart/2005/8/layout/hierarchy3"/>
    <dgm:cxn modelId="{66D78EED-D7BD-48D8-B103-393A427B81C2}" type="presParOf" srcId="{EE4326C0-3F48-4A01-8518-342F24ECDACA}" destId="{F3888FFE-5A7F-4788-A194-364B35EFA94A}" srcOrd="1" destOrd="0" presId="urn:microsoft.com/office/officeart/2005/8/layout/hierarchy3"/>
    <dgm:cxn modelId="{D542286B-CEDE-43ED-97BA-BCF8A382E841}" type="presParOf" srcId="{F3888FFE-5A7F-4788-A194-364B35EFA94A}" destId="{638F87BD-8B4F-4BDA-87C2-B2515422BD2F}" srcOrd="0" destOrd="0" presId="urn:microsoft.com/office/officeart/2005/8/layout/hierarchy3"/>
    <dgm:cxn modelId="{16530AB4-BF10-428B-84BE-1E79CB355D41}" type="presParOf" srcId="{F3888FFE-5A7F-4788-A194-364B35EFA94A}" destId="{8E44483C-D24A-44B9-8251-51656D93AC75}" srcOrd="1" destOrd="0" presId="urn:microsoft.com/office/officeart/2005/8/layout/hierarchy3"/>
    <dgm:cxn modelId="{510668A3-7377-45C6-A5BF-99C92737FCCD}" type="presParOf" srcId="{F3888FFE-5A7F-4788-A194-364B35EFA94A}" destId="{952656EA-A8FA-4E0E-85B8-1A09F5030914}" srcOrd="2" destOrd="0" presId="urn:microsoft.com/office/officeart/2005/8/layout/hierarchy3"/>
    <dgm:cxn modelId="{08F7EA27-8C3D-457B-A507-AC7682C5DF53}" type="presParOf" srcId="{F3888FFE-5A7F-4788-A194-364B35EFA94A}" destId="{BE7232BA-D18F-42B5-814D-3482BD1BDBBC}"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E751A8-A2E4-48C3-A623-E142D0CCF579}">
      <dsp:nvSpPr>
        <dsp:cNvPr id="0" name=""/>
        <dsp:cNvSpPr/>
      </dsp:nvSpPr>
      <dsp:spPr>
        <a:xfrm>
          <a:off x="387" y="1071203"/>
          <a:ext cx="1437384" cy="7186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sz="2500" kern="1200" dirty="0" smtClean="0"/>
            <a:t>New</a:t>
          </a:r>
          <a:endParaRPr lang="en-US" sz="2500" kern="1200" dirty="0"/>
        </a:p>
      </dsp:txBody>
      <dsp:txXfrm>
        <a:off x="21437" y="1092253"/>
        <a:ext cx="1395284" cy="676592"/>
      </dsp:txXfrm>
    </dsp:sp>
    <dsp:sp modelId="{F5EBA595-44CA-480C-8B0A-9FE6C74CE788}">
      <dsp:nvSpPr>
        <dsp:cNvPr id="0" name=""/>
        <dsp:cNvSpPr/>
      </dsp:nvSpPr>
      <dsp:spPr>
        <a:xfrm>
          <a:off x="144126" y="1789896"/>
          <a:ext cx="143738" cy="539019"/>
        </a:xfrm>
        <a:custGeom>
          <a:avLst/>
          <a:gdLst/>
          <a:ahLst/>
          <a:cxnLst/>
          <a:rect l="0" t="0" r="0" b="0"/>
          <a:pathLst>
            <a:path>
              <a:moveTo>
                <a:pt x="0" y="0"/>
              </a:moveTo>
              <a:lnTo>
                <a:pt x="0" y="539019"/>
              </a:lnTo>
              <a:lnTo>
                <a:pt x="143738" y="5390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77C464-D7F5-4105-8E60-BE8DDBD147D2}">
      <dsp:nvSpPr>
        <dsp:cNvPr id="0" name=""/>
        <dsp:cNvSpPr/>
      </dsp:nvSpPr>
      <dsp:spPr>
        <a:xfrm>
          <a:off x="287864" y="1969569"/>
          <a:ext cx="1149907" cy="7186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kern="1200" dirty="0" smtClean="0"/>
            <a:t>Code</a:t>
          </a:r>
          <a:endParaRPr lang="en-US" sz="3600" kern="1200" dirty="0"/>
        </a:p>
      </dsp:txBody>
      <dsp:txXfrm>
        <a:off x="308914" y="1990619"/>
        <a:ext cx="1107807" cy="676592"/>
      </dsp:txXfrm>
    </dsp:sp>
    <dsp:sp modelId="{77D6362D-1CC9-4028-9446-E32C90084E8A}">
      <dsp:nvSpPr>
        <dsp:cNvPr id="0" name=""/>
        <dsp:cNvSpPr/>
      </dsp:nvSpPr>
      <dsp:spPr>
        <a:xfrm>
          <a:off x="1633213" y="1071203"/>
          <a:ext cx="1437398" cy="75484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sz="2500" kern="1200" dirty="0" smtClean="0"/>
            <a:t>Upstream</a:t>
          </a:r>
          <a:endParaRPr lang="en-US" sz="2500" kern="1200" dirty="0"/>
        </a:p>
      </dsp:txBody>
      <dsp:txXfrm>
        <a:off x="1655322" y="1093312"/>
        <a:ext cx="1393180" cy="710631"/>
      </dsp:txXfrm>
    </dsp:sp>
    <dsp:sp modelId="{3DC41DA0-876E-4E1F-8913-0E202AF8FE7A}">
      <dsp:nvSpPr>
        <dsp:cNvPr id="0" name=""/>
        <dsp:cNvSpPr/>
      </dsp:nvSpPr>
      <dsp:spPr>
        <a:xfrm>
          <a:off x="1776953" y="1826053"/>
          <a:ext cx="126488" cy="482867"/>
        </a:xfrm>
        <a:custGeom>
          <a:avLst/>
          <a:gdLst/>
          <a:ahLst/>
          <a:cxnLst/>
          <a:rect l="0" t="0" r="0" b="0"/>
          <a:pathLst>
            <a:path>
              <a:moveTo>
                <a:pt x="0" y="0"/>
              </a:moveTo>
              <a:lnTo>
                <a:pt x="0" y="482867"/>
              </a:lnTo>
              <a:lnTo>
                <a:pt x="126488" y="48286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2071EA-09D0-4624-B948-EB2248E9A489}">
      <dsp:nvSpPr>
        <dsp:cNvPr id="0" name=""/>
        <dsp:cNvSpPr/>
      </dsp:nvSpPr>
      <dsp:spPr>
        <a:xfrm>
          <a:off x="1903441" y="1949575"/>
          <a:ext cx="1149907" cy="7186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kern="1200" dirty="0" smtClean="0"/>
            <a:t>Code</a:t>
          </a:r>
        </a:p>
      </dsp:txBody>
      <dsp:txXfrm>
        <a:off x="1924491" y="1970625"/>
        <a:ext cx="1107807" cy="6765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1A475C-7A5B-440C-97B1-A262F7AC3CC5}">
      <dsp:nvSpPr>
        <dsp:cNvPr id="0" name=""/>
        <dsp:cNvSpPr/>
      </dsp:nvSpPr>
      <dsp:spPr>
        <a:xfrm>
          <a:off x="454" y="517812"/>
          <a:ext cx="1655867" cy="827933"/>
        </a:xfrm>
        <a:prstGeom prst="roundRect">
          <a:avLst>
            <a:gd name="adj" fmla="val 10000"/>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NMEC/RCT/EXP</a:t>
          </a:r>
          <a:endParaRPr lang="en-US" sz="1400" kern="1200" dirty="0"/>
        </a:p>
      </dsp:txBody>
      <dsp:txXfrm>
        <a:off x="24703" y="542061"/>
        <a:ext cx="1607369" cy="779435"/>
      </dsp:txXfrm>
    </dsp:sp>
    <dsp:sp modelId="{95E5204E-BFB6-4706-8A27-9B1DD879C04D}">
      <dsp:nvSpPr>
        <dsp:cNvPr id="0" name=""/>
        <dsp:cNvSpPr/>
      </dsp:nvSpPr>
      <dsp:spPr>
        <a:xfrm>
          <a:off x="166041" y="1345746"/>
          <a:ext cx="233689" cy="550203"/>
        </a:xfrm>
        <a:custGeom>
          <a:avLst/>
          <a:gdLst/>
          <a:ahLst/>
          <a:cxnLst/>
          <a:rect l="0" t="0" r="0" b="0"/>
          <a:pathLst>
            <a:path>
              <a:moveTo>
                <a:pt x="0" y="0"/>
              </a:moveTo>
              <a:lnTo>
                <a:pt x="0" y="550203"/>
              </a:lnTo>
              <a:lnTo>
                <a:pt x="233689" y="55020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8CB3D2-150D-4809-98E3-EB1DF65E4E33}">
      <dsp:nvSpPr>
        <dsp:cNvPr id="0" name=""/>
        <dsp:cNvSpPr/>
      </dsp:nvSpPr>
      <dsp:spPr>
        <a:xfrm>
          <a:off x="399730" y="1481982"/>
          <a:ext cx="1324693" cy="8279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n-US" sz="2900" kern="1200" dirty="0" smtClean="0"/>
            <a:t>Existing</a:t>
          </a:r>
          <a:endParaRPr lang="en-US" sz="2900" kern="1200" dirty="0"/>
        </a:p>
      </dsp:txBody>
      <dsp:txXfrm>
        <a:off x="423979" y="1506231"/>
        <a:ext cx="1276195" cy="779435"/>
      </dsp:txXfrm>
    </dsp:sp>
    <dsp:sp modelId="{356F1249-7AA2-44AD-8763-7990353C85EA}">
      <dsp:nvSpPr>
        <dsp:cNvPr id="0" name=""/>
        <dsp:cNvSpPr/>
      </dsp:nvSpPr>
      <dsp:spPr>
        <a:xfrm>
          <a:off x="1983753" y="535116"/>
          <a:ext cx="1655867" cy="827933"/>
        </a:xfrm>
        <a:prstGeom prst="roundRect">
          <a:avLst>
            <a:gd name="adj" fmla="val 10000"/>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Weatherization/Add On/BRO</a:t>
          </a:r>
          <a:endParaRPr lang="en-US" sz="1400" kern="1200" dirty="0"/>
        </a:p>
      </dsp:txBody>
      <dsp:txXfrm>
        <a:off x="2008002" y="559365"/>
        <a:ext cx="1607369" cy="779435"/>
      </dsp:txXfrm>
    </dsp:sp>
    <dsp:sp modelId="{4E856924-B860-479F-8436-0A52886BA9E3}">
      <dsp:nvSpPr>
        <dsp:cNvPr id="0" name=""/>
        <dsp:cNvSpPr/>
      </dsp:nvSpPr>
      <dsp:spPr>
        <a:xfrm>
          <a:off x="2103619" y="1363050"/>
          <a:ext cx="91440" cy="532899"/>
        </a:xfrm>
        <a:custGeom>
          <a:avLst/>
          <a:gdLst/>
          <a:ahLst/>
          <a:cxnLst/>
          <a:rect l="0" t="0" r="0" b="0"/>
          <a:pathLst>
            <a:path>
              <a:moveTo>
                <a:pt x="45720" y="0"/>
              </a:moveTo>
              <a:lnTo>
                <a:pt x="45720" y="532899"/>
              </a:lnTo>
              <a:lnTo>
                <a:pt x="127990" y="5328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FC92538-5D9A-45B2-87DD-FB0B01F03C78}">
      <dsp:nvSpPr>
        <dsp:cNvPr id="0" name=""/>
        <dsp:cNvSpPr/>
      </dsp:nvSpPr>
      <dsp:spPr>
        <a:xfrm>
          <a:off x="2231610" y="1481982"/>
          <a:ext cx="1324693" cy="8279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n-US" sz="2900" kern="1200" dirty="0" smtClean="0"/>
            <a:t>Existing</a:t>
          </a:r>
          <a:endParaRPr lang="en-US" sz="2900" kern="1200" dirty="0"/>
        </a:p>
      </dsp:txBody>
      <dsp:txXfrm>
        <a:off x="2255859" y="1506231"/>
        <a:ext cx="1276195" cy="7794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9BF749-CB92-43E3-9547-34B4BCA068CF}">
      <dsp:nvSpPr>
        <dsp:cNvPr id="0" name=""/>
        <dsp:cNvSpPr/>
      </dsp:nvSpPr>
      <dsp:spPr>
        <a:xfrm>
          <a:off x="468" y="1224707"/>
          <a:ext cx="1705696" cy="852848"/>
        </a:xfrm>
        <a:prstGeom prst="roundRect">
          <a:avLst>
            <a:gd name="adj" fmla="val 10000"/>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Efficient Equipment Deemed</a:t>
          </a:r>
          <a:endParaRPr lang="en-US" sz="1800" kern="1200" dirty="0"/>
        </a:p>
      </dsp:txBody>
      <dsp:txXfrm>
        <a:off x="25447" y="1249686"/>
        <a:ext cx="1655738" cy="802890"/>
      </dsp:txXfrm>
    </dsp:sp>
    <dsp:sp modelId="{E465E029-A99D-4DA6-A90E-D4182895A4D0}">
      <dsp:nvSpPr>
        <dsp:cNvPr id="0" name=""/>
        <dsp:cNvSpPr/>
      </dsp:nvSpPr>
      <dsp:spPr>
        <a:xfrm>
          <a:off x="171038" y="2077555"/>
          <a:ext cx="170569" cy="639636"/>
        </a:xfrm>
        <a:custGeom>
          <a:avLst/>
          <a:gdLst/>
          <a:ahLst/>
          <a:cxnLst/>
          <a:rect l="0" t="0" r="0" b="0"/>
          <a:pathLst>
            <a:path>
              <a:moveTo>
                <a:pt x="0" y="0"/>
              </a:moveTo>
              <a:lnTo>
                <a:pt x="0" y="639636"/>
              </a:lnTo>
              <a:lnTo>
                <a:pt x="170569" y="63963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98C0C7-0425-4CDA-A10D-061FD7D3C66E}">
      <dsp:nvSpPr>
        <dsp:cNvPr id="0" name=""/>
        <dsp:cNvSpPr/>
      </dsp:nvSpPr>
      <dsp:spPr>
        <a:xfrm>
          <a:off x="341607" y="2290767"/>
          <a:ext cx="1364557" cy="8528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Normal Replacement Code</a:t>
          </a:r>
          <a:endParaRPr lang="en-US" sz="900" kern="1200" dirty="0"/>
        </a:p>
      </dsp:txBody>
      <dsp:txXfrm>
        <a:off x="366586" y="2315746"/>
        <a:ext cx="1314599" cy="802890"/>
      </dsp:txXfrm>
    </dsp:sp>
    <dsp:sp modelId="{7D00E852-D453-42D6-BE91-187CF7B551CF}">
      <dsp:nvSpPr>
        <dsp:cNvPr id="0" name=""/>
        <dsp:cNvSpPr/>
      </dsp:nvSpPr>
      <dsp:spPr>
        <a:xfrm>
          <a:off x="171038" y="2077555"/>
          <a:ext cx="144220" cy="1694788"/>
        </a:xfrm>
        <a:custGeom>
          <a:avLst/>
          <a:gdLst/>
          <a:ahLst/>
          <a:cxnLst/>
          <a:rect l="0" t="0" r="0" b="0"/>
          <a:pathLst>
            <a:path>
              <a:moveTo>
                <a:pt x="0" y="0"/>
              </a:moveTo>
              <a:lnTo>
                <a:pt x="0" y="1694788"/>
              </a:lnTo>
              <a:lnTo>
                <a:pt x="144220" y="169478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312188-5D7A-4C69-BACA-51C454D68051}">
      <dsp:nvSpPr>
        <dsp:cNvPr id="0" name=""/>
        <dsp:cNvSpPr/>
      </dsp:nvSpPr>
      <dsp:spPr>
        <a:xfrm>
          <a:off x="315258" y="3345919"/>
          <a:ext cx="1364557" cy="8528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Accelerated Replacement</a:t>
          </a:r>
        </a:p>
        <a:p>
          <a:pPr lvl="0" algn="ctr" defTabSz="400050">
            <a:lnSpc>
              <a:spcPct val="90000"/>
            </a:lnSpc>
            <a:spcBef>
              <a:spcPct val="0"/>
            </a:spcBef>
            <a:spcAft>
              <a:spcPct val="35000"/>
            </a:spcAft>
          </a:pPr>
          <a:r>
            <a:rPr lang="en-US" sz="900" kern="1200" dirty="0" smtClean="0"/>
            <a:t>Deemed POE</a:t>
          </a:r>
        </a:p>
        <a:p>
          <a:pPr lvl="0" algn="ctr" defTabSz="400050">
            <a:lnSpc>
              <a:spcPct val="90000"/>
            </a:lnSpc>
            <a:spcBef>
              <a:spcPct val="0"/>
            </a:spcBef>
            <a:spcAft>
              <a:spcPct val="35000"/>
            </a:spcAft>
          </a:pPr>
          <a:r>
            <a:rPr lang="en-US" sz="900" kern="1200" dirty="0" smtClean="0"/>
            <a:t>Upstream</a:t>
          </a:r>
        </a:p>
        <a:p>
          <a:pPr lvl="0" algn="ctr" defTabSz="400050">
            <a:lnSpc>
              <a:spcPct val="90000"/>
            </a:lnSpc>
            <a:spcBef>
              <a:spcPct val="0"/>
            </a:spcBef>
            <a:spcAft>
              <a:spcPct val="35000"/>
            </a:spcAft>
          </a:pPr>
          <a:r>
            <a:rPr lang="en-US" sz="900" kern="1200" dirty="0" smtClean="0"/>
            <a:t>Code</a:t>
          </a:r>
          <a:endParaRPr lang="en-US" sz="900" kern="1200" dirty="0"/>
        </a:p>
      </dsp:txBody>
      <dsp:txXfrm>
        <a:off x="340237" y="3370898"/>
        <a:ext cx="1314599" cy="802890"/>
      </dsp:txXfrm>
    </dsp:sp>
    <dsp:sp modelId="{B1BF339C-DE8C-460E-AAB2-437E42CCD936}">
      <dsp:nvSpPr>
        <dsp:cNvPr id="0" name=""/>
        <dsp:cNvSpPr/>
      </dsp:nvSpPr>
      <dsp:spPr>
        <a:xfrm>
          <a:off x="2106236" y="1215922"/>
          <a:ext cx="1705696" cy="852848"/>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Efficient Equipment Customized</a:t>
          </a:r>
          <a:endParaRPr lang="en-US" sz="1800" kern="1200" dirty="0"/>
        </a:p>
      </dsp:txBody>
      <dsp:txXfrm>
        <a:off x="2131215" y="1240901"/>
        <a:ext cx="1655738" cy="802890"/>
      </dsp:txXfrm>
    </dsp:sp>
    <dsp:sp modelId="{638F87BD-8B4F-4BDA-87C2-B2515422BD2F}">
      <dsp:nvSpPr>
        <dsp:cNvPr id="0" name=""/>
        <dsp:cNvSpPr/>
      </dsp:nvSpPr>
      <dsp:spPr>
        <a:xfrm>
          <a:off x="2276805" y="2068771"/>
          <a:ext cx="196922" cy="648420"/>
        </a:xfrm>
        <a:custGeom>
          <a:avLst/>
          <a:gdLst/>
          <a:ahLst/>
          <a:cxnLst/>
          <a:rect l="0" t="0" r="0" b="0"/>
          <a:pathLst>
            <a:path>
              <a:moveTo>
                <a:pt x="0" y="0"/>
              </a:moveTo>
              <a:lnTo>
                <a:pt x="0" y="648420"/>
              </a:lnTo>
              <a:lnTo>
                <a:pt x="196922" y="6484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44483C-D24A-44B9-8251-51656D93AC75}">
      <dsp:nvSpPr>
        <dsp:cNvPr id="0" name=""/>
        <dsp:cNvSpPr/>
      </dsp:nvSpPr>
      <dsp:spPr>
        <a:xfrm>
          <a:off x="2473728" y="2290767"/>
          <a:ext cx="1364557" cy="8528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Normal Replacement</a:t>
          </a:r>
        </a:p>
        <a:p>
          <a:pPr lvl="0" algn="ctr" defTabSz="400050">
            <a:lnSpc>
              <a:spcPct val="90000"/>
            </a:lnSpc>
            <a:spcBef>
              <a:spcPct val="0"/>
            </a:spcBef>
            <a:spcAft>
              <a:spcPct val="35000"/>
            </a:spcAft>
          </a:pPr>
          <a:r>
            <a:rPr lang="en-US" sz="900" kern="1200" dirty="0" smtClean="0"/>
            <a:t>Code</a:t>
          </a:r>
          <a:endParaRPr lang="en-US" sz="900" kern="1200" dirty="0"/>
        </a:p>
      </dsp:txBody>
      <dsp:txXfrm>
        <a:off x="2498707" y="2315746"/>
        <a:ext cx="1314599" cy="802890"/>
      </dsp:txXfrm>
    </dsp:sp>
    <dsp:sp modelId="{952656EA-A8FA-4E0E-85B8-1A09F5030914}">
      <dsp:nvSpPr>
        <dsp:cNvPr id="0" name=""/>
        <dsp:cNvSpPr/>
      </dsp:nvSpPr>
      <dsp:spPr>
        <a:xfrm>
          <a:off x="2276805" y="2068771"/>
          <a:ext cx="196922" cy="1714480"/>
        </a:xfrm>
        <a:custGeom>
          <a:avLst/>
          <a:gdLst/>
          <a:ahLst/>
          <a:cxnLst/>
          <a:rect l="0" t="0" r="0" b="0"/>
          <a:pathLst>
            <a:path>
              <a:moveTo>
                <a:pt x="0" y="0"/>
              </a:moveTo>
              <a:lnTo>
                <a:pt x="0" y="1714480"/>
              </a:lnTo>
              <a:lnTo>
                <a:pt x="196922" y="17144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7232BA-D18F-42B5-814D-3482BD1BDBBC}">
      <dsp:nvSpPr>
        <dsp:cNvPr id="0" name=""/>
        <dsp:cNvSpPr/>
      </dsp:nvSpPr>
      <dsp:spPr>
        <a:xfrm>
          <a:off x="2473728" y="3356827"/>
          <a:ext cx="1364557" cy="8528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Accelerated Replacement</a:t>
          </a:r>
        </a:p>
        <a:p>
          <a:pPr lvl="0" algn="ctr" defTabSz="400050">
            <a:lnSpc>
              <a:spcPct val="90000"/>
            </a:lnSpc>
            <a:spcBef>
              <a:spcPct val="0"/>
            </a:spcBef>
            <a:spcAft>
              <a:spcPct val="35000"/>
            </a:spcAft>
          </a:pPr>
          <a:r>
            <a:rPr lang="en-US" sz="900" kern="1200" dirty="0" smtClean="0"/>
            <a:t>Dual with POE requirement</a:t>
          </a:r>
          <a:endParaRPr lang="en-US" sz="900" kern="1200" dirty="0"/>
        </a:p>
      </dsp:txBody>
      <dsp:txXfrm>
        <a:off x="2498707" y="3381806"/>
        <a:ext cx="1314599" cy="8028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9BF749-CB92-43E3-9547-34B4BCA068CF}">
      <dsp:nvSpPr>
        <dsp:cNvPr id="0" name=""/>
        <dsp:cNvSpPr/>
      </dsp:nvSpPr>
      <dsp:spPr>
        <a:xfrm>
          <a:off x="468" y="1224707"/>
          <a:ext cx="1705696" cy="852848"/>
        </a:xfrm>
        <a:prstGeom prst="roundRect">
          <a:avLst>
            <a:gd name="adj" fmla="val 10000"/>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smtClean="0"/>
            <a:t>SEM</a:t>
          </a:r>
          <a:r>
            <a:rPr lang="en-US" sz="2600" kern="1200" baseline="0" dirty="0" smtClean="0"/>
            <a:t> Programs</a:t>
          </a:r>
          <a:endParaRPr lang="en-US" sz="2600" kern="1200" dirty="0"/>
        </a:p>
      </dsp:txBody>
      <dsp:txXfrm>
        <a:off x="25447" y="1249686"/>
        <a:ext cx="1655738" cy="802890"/>
      </dsp:txXfrm>
    </dsp:sp>
    <dsp:sp modelId="{E465E029-A99D-4DA6-A90E-D4182895A4D0}">
      <dsp:nvSpPr>
        <dsp:cNvPr id="0" name=""/>
        <dsp:cNvSpPr/>
      </dsp:nvSpPr>
      <dsp:spPr>
        <a:xfrm>
          <a:off x="105409" y="2077555"/>
          <a:ext cx="91440" cy="598145"/>
        </a:xfrm>
        <a:custGeom>
          <a:avLst/>
          <a:gdLst/>
          <a:ahLst/>
          <a:cxnLst/>
          <a:rect l="0" t="0" r="0" b="0"/>
          <a:pathLst>
            <a:path>
              <a:moveTo>
                <a:pt x="65628" y="0"/>
              </a:moveTo>
              <a:lnTo>
                <a:pt x="45720" y="5981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98C0C7-0425-4CDA-A10D-061FD7D3C66E}">
      <dsp:nvSpPr>
        <dsp:cNvPr id="0" name=""/>
        <dsp:cNvSpPr/>
      </dsp:nvSpPr>
      <dsp:spPr>
        <a:xfrm>
          <a:off x="151129" y="2249276"/>
          <a:ext cx="1364557" cy="8528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kern="1200" dirty="0" smtClean="0"/>
            <a:t>Existing</a:t>
          </a:r>
          <a:endParaRPr lang="en-US" sz="2800" kern="1200" dirty="0"/>
        </a:p>
      </dsp:txBody>
      <dsp:txXfrm>
        <a:off x="176108" y="2274255"/>
        <a:ext cx="1314599" cy="802890"/>
      </dsp:txXfrm>
    </dsp:sp>
    <dsp:sp modelId="{7D00E852-D453-42D6-BE91-187CF7B551CF}">
      <dsp:nvSpPr>
        <dsp:cNvPr id="0" name=""/>
        <dsp:cNvSpPr/>
      </dsp:nvSpPr>
      <dsp:spPr>
        <a:xfrm>
          <a:off x="105409" y="2077555"/>
          <a:ext cx="91440" cy="1608522"/>
        </a:xfrm>
        <a:custGeom>
          <a:avLst/>
          <a:gdLst/>
          <a:ahLst/>
          <a:cxnLst/>
          <a:rect l="0" t="0" r="0" b="0"/>
          <a:pathLst>
            <a:path>
              <a:moveTo>
                <a:pt x="65628" y="0"/>
              </a:moveTo>
              <a:lnTo>
                <a:pt x="45720" y="160852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312188-5D7A-4C69-BACA-51C454D68051}">
      <dsp:nvSpPr>
        <dsp:cNvPr id="0" name=""/>
        <dsp:cNvSpPr/>
      </dsp:nvSpPr>
      <dsp:spPr>
        <a:xfrm>
          <a:off x="151129" y="3259654"/>
          <a:ext cx="1364557" cy="8528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kern="1200" dirty="0" smtClean="0"/>
            <a:t>NMEC</a:t>
          </a:r>
          <a:endParaRPr lang="en-US" sz="2800" kern="1200" dirty="0"/>
        </a:p>
      </dsp:txBody>
      <dsp:txXfrm>
        <a:off x="176108" y="3284633"/>
        <a:ext cx="1314599" cy="802890"/>
      </dsp:txXfrm>
    </dsp:sp>
    <dsp:sp modelId="{B1BF339C-DE8C-460E-AAB2-437E42CCD936}">
      <dsp:nvSpPr>
        <dsp:cNvPr id="0" name=""/>
        <dsp:cNvSpPr/>
      </dsp:nvSpPr>
      <dsp:spPr>
        <a:xfrm>
          <a:off x="2106236" y="1215922"/>
          <a:ext cx="1705696" cy="852848"/>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smtClean="0"/>
            <a:t>Efficient Equipment</a:t>
          </a:r>
          <a:endParaRPr lang="en-US" sz="2600" kern="1200" dirty="0"/>
        </a:p>
      </dsp:txBody>
      <dsp:txXfrm>
        <a:off x="2131215" y="1240901"/>
        <a:ext cx="1655738" cy="802890"/>
      </dsp:txXfrm>
    </dsp:sp>
    <dsp:sp modelId="{638F87BD-8B4F-4BDA-87C2-B2515422BD2F}">
      <dsp:nvSpPr>
        <dsp:cNvPr id="0" name=""/>
        <dsp:cNvSpPr/>
      </dsp:nvSpPr>
      <dsp:spPr>
        <a:xfrm>
          <a:off x="2276805" y="2068771"/>
          <a:ext cx="196922" cy="648420"/>
        </a:xfrm>
        <a:custGeom>
          <a:avLst/>
          <a:gdLst/>
          <a:ahLst/>
          <a:cxnLst/>
          <a:rect l="0" t="0" r="0" b="0"/>
          <a:pathLst>
            <a:path>
              <a:moveTo>
                <a:pt x="0" y="0"/>
              </a:moveTo>
              <a:lnTo>
                <a:pt x="0" y="648420"/>
              </a:lnTo>
              <a:lnTo>
                <a:pt x="196922" y="6484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44483C-D24A-44B9-8251-51656D93AC75}">
      <dsp:nvSpPr>
        <dsp:cNvPr id="0" name=""/>
        <dsp:cNvSpPr/>
      </dsp:nvSpPr>
      <dsp:spPr>
        <a:xfrm>
          <a:off x="2473728" y="2290767"/>
          <a:ext cx="1364557" cy="8528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t>Normal Replacement</a:t>
          </a:r>
        </a:p>
        <a:p>
          <a:pPr lvl="0" algn="ctr" defTabSz="533400">
            <a:lnSpc>
              <a:spcPct val="90000"/>
            </a:lnSpc>
            <a:spcBef>
              <a:spcPct val="0"/>
            </a:spcBef>
            <a:spcAft>
              <a:spcPct val="35000"/>
            </a:spcAft>
          </a:pPr>
          <a:r>
            <a:rPr lang="en-US" sz="1200" kern="1200" dirty="0" smtClean="0"/>
            <a:t>Code</a:t>
          </a:r>
          <a:endParaRPr lang="en-US" sz="1200" kern="1200" dirty="0"/>
        </a:p>
      </dsp:txBody>
      <dsp:txXfrm>
        <a:off x="2498707" y="2315746"/>
        <a:ext cx="1314599" cy="802890"/>
      </dsp:txXfrm>
    </dsp:sp>
    <dsp:sp modelId="{952656EA-A8FA-4E0E-85B8-1A09F5030914}">
      <dsp:nvSpPr>
        <dsp:cNvPr id="0" name=""/>
        <dsp:cNvSpPr/>
      </dsp:nvSpPr>
      <dsp:spPr>
        <a:xfrm>
          <a:off x="2276805" y="2068771"/>
          <a:ext cx="196922" cy="1714480"/>
        </a:xfrm>
        <a:custGeom>
          <a:avLst/>
          <a:gdLst/>
          <a:ahLst/>
          <a:cxnLst/>
          <a:rect l="0" t="0" r="0" b="0"/>
          <a:pathLst>
            <a:path>
              <a:moveTo>
                <a:pt x="0" y="0"/>
              </a:moveTo>
              <a:lnTo>
                <a:pt x="0" y="1714480"/>
              </a:lnTo>
              <a:lnTo>
                <a:pt x="196922" y="17144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7232BA-D18F-42B5-814D-3482BD1BDBBC}">
      <dsp:nvSpPr>
        <dsp:cNvPr id="0" name=""/>
        <dsp:cNvSpPr/>
      </dsp:nvSpPr>
      <dsp:spPr>
        <a:xfrm>
          <a:off x="2473728" y="3356827"/>
          <a:ext cx="1364557" cy="8528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t>Accelerated Replacement</a:t>
          </a:r>
        </a:p>
        <a:p>
          <a:pPr lvl="0" algn="ctr" defTabSz="533400">
            <a:lnSpc>
              <a:spcPct val="90000"/>
            </a:lnSpc>
            <a:spcBef>
              <a:spcPct val="0"/>
            </a:spcBef>
            <a:spcAft>
              <a:spcPct val="35000"/>
            </a:spcAft>
          </a:pPr>
          <a:r>
            <a:rPr lang="en-US" sz="1200" kern="1200" dirty="0" smtClean="0"/>
            <a:t>Dual with POE requirement</a:t>
          </a:r>
          <a:endParaRPr lang="en-US" sz="1200" kern="1200" dirty="0"/>
        </a:p>
      </dsp:txBody>
      <dsp:txXfrm>
        <a:off x="2498707" y="3381806"/>
        <a:ext cx="1314599" cy="80289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A4B3D3-7AC3-4ACC-9008-91E88D268AA2}"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1BD3F-74C1-4F3E-8927-A53F15847EE3}" type="slidenum">
              <a:rPr lang="en-US" smtClean="0"/>
              <a:t>‹#›</a:t>
            </a:fld>
            <a:endParaRPr lang="en-US"/>
          </a:p>
        </p:txBody>
      </p:sp>
    </p:spTree>
    <p:extLst>
      <p:ext uri="{BB962C8B-B14F-4D97-AF65-F5344CB8AC3E}">
        <p14:creationId xmlns:p14="http://schemas.microsoft.com/office/powerpoint/2010/main" val="3435218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A4B3D3-7AC3-4ACC-9008-91E88D268AA2}"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1BD3F-74C1-4F3E-8927-A53F15847EE3}" type="slidenum">
              <a:rPr lang="en-US" smtClean="0"/>
              <a:t>‹#›</a:t>
            </a:fld>
            <a:endParaRPr lang="en-US"/>
          </a:p>
        </p:txBody>
      </p:sp>
    </p:spTree>
    <p:extLst>
      <p:ext uri="{BB962C8B-B14F-4D97-AF65-F5344CB8AC3E}">
        <p14:creationId xmlns:p14="http://schemas.microsoft.com/office/powerpoint/2010/main" val="3266616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A4B3D3-7AC3-4ACC-9008-91E88D268AA2}"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1BD3F-74C1-4F3E-8927-A53F15847EE3}" type="slidenum">
              <a:rPr lang="en-US" smtClean="0"/>
              <a:t>‹#›</a:t>
            </a:fld>
            <a:endParaRPr lang="en-US"/>
          </a:p>
        </p:txBody>
      </p:sp>
    </p:spTree>
    <p:extLst>
      <p:ext uri="{BB962C8B-B14F-4D97-AF65-F5344CB8AC3E}">
        <p14:creationId xmlns:p14="http://schemas.microsoft.com/office/powerpoint/2010/main" val="1251342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A4B3D3-7AC3-4ACC-9008-91E88D268AA2}"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1BD3F-74C1-4F3E-8927-A53F15847EE3}" type="slidenum">
              <a:rPr lang="en-US" smtClean="0"/>
              <a:t>‹#›</a:t>
            </a:fld>
            <a:endParaRPr lang="en-US"/>
          </a:p>
        </p:txBody>
      </p:sp>
    </p:spTree>
    <p:extLst>
      <p:ext uri="{BB962C8B-B14F-4D97-AF65-F5344CB8AC3E}">
        <p14:creationId xmlns:p14="http://schemas.microsoft.com/office/powerpoint/2010/main" val="985058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A4B3D3-7AC3-4ACC-9008-91E88D268AA2}"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1BD3F-74C1-4F3E-8927-A53F15847EE3}" type="slidenum">
              <a:rPr lang="en-US" smtClean="0"/>
              <a:t>‹#›</a:t>
            </a:fld>
            <a:endParaRPr lang="en-US"/>
          </a:p>
        </p:txBody>
      </p:sp>
    </p:spTree>
    <p:extLst>
      <p:ext uri="{BB962C8B-B14F-4D97-AF65-F5344CB8AC3E}">
        <p14:creationId xmlns:p14="http://schemas.microsoft.com/office/powerpoint/2010/main" val="3682066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A4B3D3-7AC3-4ACC-9008-91E88D268AA2}"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1BD3F-74C1-4F3E-8927-A53F15847EE3}" type="slidenum">
              <a:rPr lang="en-US" smtClean="0"/>
              <a:t>‹#›</a:t>
            </a:fld>
            <a:endParaRPr lang="en-US"/>
          </a:p>
        </p:txBody>
      </p:sp>
    </p:spTree>
    <p:extLst>
      <p:ext uri="{BB962C8B-B14F-4D97-AF65-F5344CB8AC3E}">
        <p14:creationId xmlns:p14="http://schemas.microsoft.com/office/powerpoint/2010/main" val="3550765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A4B3D3-7AC3-4ACC-9008-91E88D268AA2}" type="datetimeFigureOut">
              <a:rPr lang="en-US" smtClean="0"/>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D1BD3F-74C1-4F3E-8927-A53F15847EE3}" type="slidenum">
              <a:rPr lang="en-US" smtClean="0"/>
              <a:t>‹#›</a:t>
            </a:fld>
            <a:endParaRPr lang="en-US"/>
          </a:p>
        </p:txBody>
      </p:sp>
    </p:spTree>
    <p:extLst>
      <p:ext uri="{BB962C8B-B14F-4D97-AF65-F5344CB8AC3E}">
        <p14:creationId xmlns:p14="http://schemas.microsoft.com/office/powerpoint/2010/main" val="1522066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A4B3D3-7AC3-4ACC-9008-91E88D268AA2}" type="datetimeFigureOut">
              <a:rPr lang="en-US" smtClean="0"/>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D1BD3F-74C1-4F3E-8927-A53F15847EE3}" type="slidenum">
              <a:rPr lang="en-US" smtClean="0"/>
              <a:t>‹#›</a:t>
            </a:fld>
            <a:endParaRPr lang="en-US"/>
          </a:p>
        </p:txBody>
      </p:sp>
    </p:spTree>
    <p:extLst>
      <p:ext uri="{BB962C8B-B14F-4D97-AF65-F5344CB8AC3E}">
        <p14:creationId xmlns:p14="http://schemas.microsoft.com/office/powerpoint/2010/main" val="1467409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4B3D3-7AC3-4ACC-9008-91E88D268AA2}" type="datetimeFigureOut">
              <a:rPr lang="en-US" smtClean="0"/>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D1BD3F-74C1-4F3E-8927-A53F15847EE3}" type="slidenum">
              <a:rPr lang="en-US" smtClean="0"/>
              <a:t>‹#›</a:t>
            </a:fld>
            <a:endParaRPr lang="en-US"/>
          </a:p>
        </p:txBody>
      </p:sp>
    </p:spTree>
    <p:extLst>
      <p:ext uri="{BB962C8B-B14F-4D97-AF65-F5344CB8AC3E}">
        <p14:creationId xmlns:p14="http://schemas.microsoft.com/office/powerpoint/2010/main" val="2393201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A4B3D3-7AC3-4ACC-9008-91E88D268AA2}"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1BD3F-74C1-4F3E-8927-A53F15847EE3}" type="slidenum">
              <a:rPr lang="en-US" smtClean="0"/>
              <a:t>‹#›</a:t>
            </a:fld>
            <a:endParaRPr lang="en-US"/>
          </a:p>
        </p:txBody>
      </p:sp>
    </p:spTree>
    <p:extLst>
      <p:ext uri="{BB962C8B-B14F-4D97-AF65-F5344CB8AC3E}">
        <p14:creationId xmlns:p14="http://schemas.microsoft.com/office/powerpoint/2010/main" val="3213929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A4B3D3-7AC3-4ACC-9008-91E88D268AA2}"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1BD3F-74C1-4F3E-8927-A53F15847EE3}" type="slidenum">
              <a:rPr lang="en-US" smtClean="0"/>
              <a:t>‹#›</a:t>
            </a:fld>
            <a:endParaRPr lang="en-US"/>
          </a:p>
        </p:txBody>
      </p:sp>
    </p:spTree>
    <p:extLst>
      <p:ext uri="{BB962C8B-B14F-4D97-AF65-F5344CB8AC3E}">
        <p14:creationId xmlns:p14="http://schemas.microsoft.com/office/powerpoint/2010/main" val="3034495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4B3D3-7AC3-4ACC-9008-91E88D268AA2}" type="datetimeFigureOut">
              <a:rPr lang="en-US" smtClean="0"/>
              <a:t>5/8/2017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D1BD3F-74C1-4F3E-8927-A53F15847EE3}" type="slidenum">
              <a:rPr lang="en-US" smtClean="0"/>
              <a:t>‹#›</a:t>
            </a:fld>
            <a:endParaRPr lang="en-US"/>
          </a:p>
        </p:txBody>
      </p:sp>
    </p:spTree>
    <p:extLst>
      <p:ext uri="{BB962C8B-B14F-4D97-AF65-F5344CB8AC3E}">
        <p14:creationId xmlns:p14="http://schemas.microsoft.com/office/powerpoint/2010/main" val="1967227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image" Target="../media/image1.emf"/><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emf"/><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Navigating Table 1.1</a:t>
            </a:r>
            <a:endParaRPr lang="en-US" dirty="0"/>
          </a:p>
        </p:txBody>
      </p:sp>
      <p:sp>
        <p:nvSpPr>
          <p:cNvPr id="3" name="Subtitle 2"/>
          <p:cNvSpPr>
            <a:spLocks noGrp="1"/>
          </p:cNvSpPr>
          <p:nvPr>
            <p:ph type="subTitle" idx="1"/>
          </p:nvPr>
        </p:nvSpPr>
        <p:spPr/>
        <p:txBody>
          <a:bodyPr/>
          <a:lstStyle/>
          <a:p>
            <a:r>
              <a:rPr lang="en-US" dirty="0" smtClean="0"/>
              <a:t>Proposed Four Step Process to determine AR/NR Eligibility</a:t>
            </a:r>
            <a:endParaRPr lang="en-US" dirty="0"/>
          </a:p>
        </p:txBody>
      </p:sp>
    </p:spTree>
    <p:extLst>
      <p:ext uri="{BB962C8B-B14F-4D97-AF65-F5344CB8AC3E}">
        <p14:creationId xmlns:p14="http://schemas.microsoft.com/office/powerpoint/2010/main" val="3904980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Direct to Default?</a:t>
            </a:r>
            <a:endParaRPr lang="en-US" dirty="0"/>
          </a:p>
        </p:txBody>
      </p:sp>
      <p:sp>
        <p:nvSpPr>
          <p:cNvPr id="4" name="TextBox 3"/>
          <p:cNvSpPr txBox="1"/>
          <p:nvPr/>
        </p:nvSpPr>
        <p:spPr>
          <a:xfrm>
            <a:off x="974785" y="2130725"/>
            <a:ext cx="10127411" cy="2862322"/>
          </a:xfrm>
          <a:prstGeom prst="rect">
            <a:avLst/>
          </a:prstGeom>
          <a:noFill/>
        </p:spPr>
        <p:txBody>
          <a:bodyPr wrap="square" rtlCol="0">
            <a:spAutoFit/>
          </a:bodyPr>
          <a:lstStyle/>
          <a:p>
            <a:r>
              <a:rPr lang="en-US" dirty="0"/>
              <a:t>We adopt a policy to allow programs to qualify for a reduced level of rigor to determine direct-to-default accelerated replacement with the following conditions and requirements: </a:t>
            </a:r>
          </a:p>
          <a:p>
            <a:pPr marL="285750" indent="-285750">
              <a:buFont typeface="Arial" panose="020B0604020202020204" pitchFamily="34" charset="0"/>
              <a:buChar char="•"/>
            </a:pPr>
            <a:r>
              <a:rPr lang="en-US" dirty="0" smtClean="0"/>
              <a:t>Direct-to-default </a:t>
            </a:r>
            <a:r>
              <a:rPr lang="en-US" dirty="0"/>
              <a:t>program design and program rules must be submitted to the Commission for approval, with a strong argument or data supported case that is indicative of inducing accelerated replacement. </a:t>
            </a:r>
          </a:p>
          <a:p>
            <a:pPr marL="285750" indent="-285750">
              <a:buFont typeface="Arial" panose="020B0604020202020204" pitchFamily="34" charset="0"/>
              <a:buChar char="•"/>
            </a:pPr>
            <a:r>
              <a:rPr lang="en-US" dirty="0" smtClean="0"/>
              <a:t>The </a:t>
            </a:r>
            <a:r>
              <a:rPr lang="en-US" dirty="0"/>
              <a:t>program rules must specify the evidence of program influence and customer and measure eligibility that will be collected for each program installation. </a:t>
            </a:r>
          </a:p>
          <a:p>
            <a:pPr marL="285750" indent="-285750">
              <a:buFont typeface="Arial" panose="020B0604020202020204" pitchFamily="34" charset="0"/>
              <a:buChar char="•"/>
            </a:pPr>
            <a:r>
              <a:rPr lang="en-US" dirty="0" smtClean="0"/>
              <a:t>The </a:t>
            </a:r>
            <a:r>
              <a:rPr lang="en-US" dirty="0"/>
              <a:t>specified evidence must be collected for each installation as part of the program implementation, and this evidence must be made available to the Commission upon request and submitted as supporting documentation with related energy savings claims. </a:t>
            </a:r>
          </a:p>
          <a:p>
            <a:endParaRPr lang="en-US" dirty="0"/>
          </a:p>
        </p:txBody>
      </p:sp>
    </p:spTree>
    <p:extLst>
      <p:ext uri="{BB962C8B-B14F-4D97-AF65-F5344CB8AC3E}">
        <p14:creationId xmlns:p14="http://schemas.microsoft.com/office/powerpoint/2010/main" val="3063666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274485804"/>
              </p:ext>
            </p:extLst>
          </p:nvPr>
        </p:nvGraphicFramePr>
        <p:xfrm>
          <a:off x="109732" y="190040"/>
          <a:ext cx="3234905" cy="37956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p:cNvGraphicFramePr/>
          <p:nvPr>
            <p:extLst>
              <p:ext uri="{D42A27DB-BD31-4B8C-83A1-F6EECF244321}">
                <p14:modId xmlns:p14="http://schemas.microsoft.com/office/powerpoint/2010/main" val="3884112105"/>
              </p:ext>
            </p:extLst>
          </p:nvPr>
        </p:nvGraphicFramePr>
        <p:xfrm>
          <a:off x="3429543" y="717959"/>
          <a:ext cx="3726611" cy="289847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TextBox 4"/>
          <p:cNvSpPr txBox="1"/>
          <p:nvPr/>
        </p:nvSpPr>
        <p:spPr>
          <a:xfrm>
            <a:off x="109732" y="389376"/>
            <a:ext cx="5645841" cy="707886"/>
          </a:xfrm>
          <a:prstGeom prst="rect">
            <a:avLst/>
          </a:prstGeom>
          <a:noFill/>
        </p:spPr>
        <p:txBody>
          <a:bodyPr wrap="none" rtlCol="0">
            <a:spAutoFit/>
          </a:bodyPr>
          <a:lstStyle/>
          <a:p>
            <a:r>
              <a:rPr lang="en-US" sz="4000" dirty="0" smtClean="0">
                <a:solidFill>
                  <a:schemeClr val="accent1">
                    <a:lumMod val="50000"/>
                  </a:schemeClr>
                </a:solidFill>
              </a:rPr>
              <a:t>New and Existing Building </a:t>
            </a:r>
            <a:endParaRPr lang="en-US" sz="4000" dirty="0">
              <a:solidFill>
                <a:schemeClr val="accent1">
                  <a:lumMod val="50000"/>
                </a:schemeClr>
              </a:solidFill>
            </a:endParaRPr>
          </a:p>
        </p:txBody>
      </p:sp>
      <p:graphicFrame>
        <p:nvGraphicFramePr>
          <p:cNvPr id="6" name="Diagram 5"/>
          <p:cNvGraphicFramePr/>
          <p:nvPr>
            <p:extLst>
              <p:ext uri="{D42A27DB-BD31-4B8C-83A1-F6EECF244321}">
                <p14:modId xmlns:p14="http://schemas.microsoft.com/office/powerpoint/2010/main" val="2866356093"/>
              </p:ext>
            </p:extLst>
          </p:nvPr>
        </p:nvGraphicFramePr>
        <p:xfrm>
          <a:off x="7323827" y="0"/>
          <a:ext cx="3838754" cy="543438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7" name="TextBox 6"/>
          <p:cNvSpPr txBox="1"/>
          <p:nvPr/>
        </p:nvSpPr>
        <p:spPr>
          <a:xfrm>
            <a:off x="7474953" y="4557220"/>
            <a:ext cx="1587261" cy="1754326"/>
          </a:xfrm>
          <a:prstGeom prst="rect">
            <a:avLst/>
          </a:prstGeom>
          <a:solidFill>
            <a:schemeClr val="accent5">
              <a:lumMod val="75000"/>
            </a:schemeClr>
          </a:solidFill>
        </p:spPr>
        <p:txBody>
          <a:bodyPr wrap="square" rtlCol="0">
            <a:spAutoFit/>
          </a:bodyPr>
          <a:lstStyle/>
          <a:p>
            <a:r>
              <a:rPr lang="en-US" dirty="0" smtClean="0">
                <a:solidFill>
                  <a:schemeClr val="bg1"/>
                </a:solidFill>
              </a:rPr>
              <a:t>Deemed POE to be addressed in work paper or Approved Program Rules</a:t>
            </a:r>
            <a:endParaRPr lang="en-US" dirty="0">
              <a:solidFill>
                <a:schemeClr val="bg1"/>
              </a:solidFill>
            </a:endParaRPr>
          </a:p>
        </p:txBody>
      </p:sp>
      <p:sp>
        <p:nvSpPr>
          <p:cNvPr id="8" name="TextBox 7"/>
          <p:cNvSpPr txBox="1"/>
          <p:nvPr/>
        </p:nvSpPr>
        <p:spPr>
          <a:xfrm>
            <a:off x="9575320" y="4557220"/>
            <a:ext cx="1587261" cy="1754326"/>
          </a:xfrm>
          <a:prstGeom prst="rect">
            <a:avLst/>
          </a:prstGeom>
          <a:solidFill>
            <a:schemeClr val="accent2">
              <a:lumMod val="75000"/>
            </a:schemeClr>
          </a:solidFill>
        </p:spPr>
        <p:txBody>
          <a:bodyPr wrap="square" rtlCol="0">
            <a:spAutoFit/>
          </a:bodyPr>
          <a:lstStyle/>
          <a:p>
            <a:r>
              <a:rPr lang="en-US" dirty="0" smtClean="0">
                <a:solidFill>
                  <a:schemeClr val="bg1"/>
                </a:solidFill>
              </a:rPr>
              <a:t>Accelerated Replacement will require POE on a project basis</a:t>
            </a:r>
          </a:p>
          <a:p>
            <a:endParaRPr lang="en-US" dirty="0">
              <a:solidFill>
                <a:schemeClr val="bg1"/>
              </a:solidFill>
            </a:endParaRPr>
          </a:p>
        </p:txBody>
      </p:sp>
      <p:pic>
        <p:nvPicPr>
          <p:cNvPr id="9" name="Content Placeholder 3"/>
          <p:cNvPicPr>
            <a:picLocks noChangeAspect="1"/>
          </p:cNvPicPr>
          <p:nvPr/>
        </p:nvPicPr>
        <p:blipFill>
          <a:blip r:embed="rId17"/>
          <a:stretch>
            <a:fillRect/>
          </a:stretch>
        </p:blipFill>
        <p:spPr>
          <a:xfrm>
            <a:off x="109732" y="3244980"/>
            <a:ext cx="4480608" cy="3596287"/>
          </a:xfrm>
          <a:prstGeom prst="rect">
            <a:avLst/>
          </a:prstGeom>
        </p:spPr>
      </p:pic>
      <p:sp>
        <p:nvSpPr>
          <p:cNvPr id="10" name="Rectangle 9"/>
          <p:cNvSpPr/>
          <p:nvPr/>
        </p:nvSpPr>
        <p:spPr>
          <a:xfrm>
            <a:off x="3199560" y="4515536"/>
            <a:ext cx="1390780" cy="5779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591382" y="4557220"/>
            <a:ext cx="1491448" cy="1754326"/>
          </a:xfrm>
          <a:prstGeom prst="rect">
            <a:avLst/>
          </a:prstGeom>
          <a:solidFill>
            <a:schemeClr val="accent6">
              <a:lumMod val="60000"/>
              <a:lumOff val="40000"/>
            </a:schemeClr>
          </a:solidFill>
        </p:spPr>
        <p:txBody>
          <a:bodyPr wrap="square" rtlCol="0">
            <a:spAutoFit/>
          </a:bodyPr>
          <a:lstStyle/>
          <a:p>
            <a:r>
              <a:rPr lang="en-US" dirty="0" smtClean="0">
                <a:solidFill>
                  <a:schemeClr val="bg1"/>
                </a:solidFill>
              </a:rPr>
              <a:t>BRO measures require a 3 year maintenance plan</a:t>
            </a:r>
            <a:endParaRPr lang="en-US" dirty="0">
              <a:solidFill>
                <a:schemeClr val="bg1"/>
              </a:solidFill>
            </a:endParaRPr>
          </a:p>
        </p:txBody>
      </p:sp>
    </p:spTree>
    <p:extLst>
      <p:ext uri="{BB962C8B-B14F-4D97-AF65-F5344CB8AC3E}">
        <p14:creationId xmlns:p14="http://schemas.microsoft.com/office/powerpoint/2010/main" val="280061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3585" y="364016"/>
            <a:ext cx="10749546" cy="707886"/>
          </a:xfrm>
          <a:prstGeom prst="rect">
            <a:avLst/>
          </a:prstGeom>
          <a:noFill/>
        </p:spPr>
        <p:txBody>
          <a:bodyPr wrap="none" rtlCol="0">
            <a:spAutoFit/>
          </a:bodyPr>
          <a:lstStyle/>
          <a:p>
            <a:r>
              <a:rPr lang="en-US" sz="4000" dirty="0" smtClean="0">
                <a:solidFill>
                  <a:schemeClr val="accent6">
                    <a:lumMod val="75000"/>
                  </a:schemeClr>
                </a:solidFill>
              </a:rPr>
              <a:t>Non-Building Projects Including </a:t>
            </a:r>
            <a:r>
              <a:rPr lang="en-US" sz="4000" dirty="0" err="1" smtClean="0">
                <a:solidFill>
                  <a:schemeClr val="accent6">
                    <a:lumMod val="75000"/>
                  </a:schemeClr>
                </a:solidFill>
              </a:rPr>
              <a:t>Ind</a:t>
            </a:r>
            <a:r>
              <a:rPr lang="en-US" sz="4000" dirty="0" smtClean="0">
                <a:solidFill>
                  <a:schemeClr val="accent6">
                    <a:lumMod val="75000"/>
                  </a:schemeClr>
                </a:solidFill>
              </a:rPr>
              <a:t> &amp; Ag Processes</a:t>
            </a:r>
            <a:endParaRPr lang="en-US" sz="4000" dirty="0">
              <a:solidFill>
                <a:schemeClr val="accent6">
                  <a:lumMod val="75000"/>
                </a:schemeClr>
              </a:solidFill>
            </a:endParaRPr>
          </a:p>
        </p:txBody>
      </p:sp>
      <p:graphicFrame>
        <p:nvGraphicFramePr>
          <p:cNvPr id="6" name="Diagram 5"/>
          <p:cNvGraphicFramePr/>
          <p:nvPr>
            <p:extLst>
              <p:ext uri="{D42A27DB-BD31-4B8C-83A1-F6EECF244321}">
                <p14:modId xmlns:p14="http://schemas.microsoft.com/office/powerpoint/2010/main" val="4084205743"/>
              </p:ext>
            </p:extLst>
          </p:nvPr>
        </p:nvGraphicFramePr>
        <p:xfrm>
          <a:off x="7323827" y="0"/>
          <a:ext cx="3838754" cy="54343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7323827" y="4382887"/>
            <a:ext cx="1587261" cy="1477328"/>
          </a:xfrm>
          <a:prstGeom prst="rect">
            <a:avLst/>
          </a:prstGeom>
          <a:solidFill>
            <a:schemeClr val="accent5">
              <a:lumMod val="75000"/>
            </a:schemeClr>
          </a:solidFill>
        </p:spPr>
        <p:txBody>
          <a:bodyPr wrap="square" rtlCol="0">
            <a:spAutoFit/>
          </a:bodyPr>
          <a:lstStyle/>
          <a:p>
            <a:r>
              <a:rPr lang="en-US" dirty="0" smtClean="0">
                <a:solidFill>
                  <a:schemeClr val="bg1"/>
                </a:solidFill>
              </a:rPr>
              <a:t>SEM Programs will address requirements in Program Rules</a:t>
            </a:r>
            <a:endParaRPr lang="en-US" dirty="0">
              <a:solidFill>
                <a:schemeClr val="bg1"/>
              </a:solidFill>
            </a:endParaRPr>
          </a:p>
        </p:txBody>
      </p:sp>
      <p:sp>
        <p:nvSpPr>
          <p:cNvPr id="8" name="TextBox 7"/>
          <p:cNvSpPr txBox="1"/>
          <p:nvPr/>
        </p:nvSpPr>
        <p:spPr>
          <a:xfrm>
            <a:off x="9575320" y="4391598"/>
            <a:ext cx="1587261" cy="1754326"/>
          </a:xfrm>
          <a:prstGeom prst="rect">
            <a:avLst/>
          </a:prstGeom>
          <a:solidFill>
            <a:schemeClr val="accent2">
              <a:lumMod val="75000"/>
            </a:schemeClr>
          </a:solidFill>
        </p:spPr>
        <p:txBody>
          <a:bodyPr wrap="square" rtlCol="0">
            <a:spAutoFit/>
          </a:bodyPr>
          <a:lstStyle/>
          <a:p>
            <a:r>
              <a:rPr lang="en-US" dirty="0" smtClean="0">
                <a:solidFill>
                  <a:schemeClr val="bg1"/>
                </a:solidFill>
              </a:rPr>
              <a:t>Accelerated Replacement will require POE on a project basis</a:t>
            </a:r>
          </a:p>
          <a:p>
            <a:endParaRPr lang="en-US" dirty="0">
              <a:solidFill>
                <a:schemeClr val="bg1"/>
              </a:solidFill>
            </a:endParaRPr>
          </a:p>
        </p:txBody>
      </p:sp>
      <p:pic>
        <p:nvPicPr>
          <p:cNvPr id="9" name="Content Placeholder 3"/>
          <p:cNvPicPr>
            <a:picLocks noChangeAspect="1"/>
          </p:cNvPicPr>
          <p:nvPr/>
        </p:nvPicPr>
        <p:blipFill>
          <a:blip r:embed="rId7"/>
          <a:stretch>
            <a:fillRect/>
          </a:stretch>
        </p:blipFill>
        <p:spPr>
          <a:xfrm>
            <a:off x="263585" y="1278157"/>
            <a:ext cx="4480608" cy="3596287"/>
          </a:xfrm>
          <a:prstGeom prst="rect">
            <a:avLst/>
          </a:prstGeom>
        </p:spPr>
      </p:pic>
      <p:sp>
        <p:nvSpPr>
          <p:cNvPr id="10" name="Rectangle 9"/>
          <p:cNvSpPr/>
          <p:nvPr/>
        </p:nvSpPr>
        <p:spPr>
          <a:xfrm>
            <a:off x="3353413" y="4244196"/>
            <a:ext cx="1390780" cy="60200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4911874" y="1181237"/>
            <a:ext cx="2087594" cy="1009940"/>
            <a:chOff x="1983753" y="535116"/>
            <a:chExt cx="1655867" cy="827933"/>
          </a:xfrm>
        </p:grpSpPr>
        <p:sp>
          <p:nvSpPr>
            <p:cNvPr id="16" name="Rounded Rectangle 15"/>
            <p:cNvSpPr/>
            <p:nvPr/>
          </p:nvSpPr>
          <p:spPr>
            <a:xfrm>
              <a:off x="1983753" y="535116"/>
              <a:ext cx="1655867" cy="827933"/>
            </a:xfrm>
            <a:prstGeom prst="roundRect">
              <a:avLst>
                <a:gd name="adj" fmla="val 10000"/>
              </a:avLst>
            </a:prstGeom>
            <a:solidFill>
              <a:schemeClr val="accent6">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Rounded Rectangle 4"/>
            <p:cNvSpPr/>
            <p:nvPr/>
          </p:nvSpPr>
          <p:spPr>
            <a:xfrm>
              <a:off x="2008002" y="559365"/>
              <a:ext cx="1607369" cy="7794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2400" kern="1200" dirty="0" smtClean="0"/>
                <a:t>Weatherization/Add On/BRO</a:t>
              </a:r>
              <a:endParaRPr lang="en-US" sz="2400" kern="1200" dirty="0"/>
            </a:p>
          </p:txBody>
        </p:sp>
      </p:grpSp>
      <p:sp>
        <p:nvSpPr>
          <p:cNvPr id="12" name="Straight Connector 5"/>
          <p:cNvSpPr/>
          <p:nvPr/>
        </p:nvSpPr>
        <p:spPr>
          <a:xfrm>
            <a:off x="5222425" y="2106091"/>
            <a:ext cx="91440" cy="532899"/>
          </a:xfrm>
          <a:custGeom>
            <a:avLst/>
            <a:gdLst/>
            <a:ahLst/>
            <a:cxnLst/>
            <a:rect l="0" t="0" r="0" b="0"/>
            <a:pathLst>
              <a:path>
                <a:moveTo>
                  <a:pt x="45720" y="0"/>
                </a:moveTo>
                <a:lnTo>
                  <a:pt x="45720" y="532899"/>
                </a:lnTo>
                <a:lnTo>
                  <a:pt x="127990" y="532899"/>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13" name="Group 12"/>
          <p:cNvGrpSpPr/>
          <p:nvPr/>
        </p:nvGrpSpPr>
        <p:grpSpPr>
          <a:xfrm>
            <a:off x="5313865" y="2335853"/>
            <a:ext cx="1324693" cy="827933"/>
            <a:chOff x="2231610" y="1481982"/>
            <a:chExt cx="1324693" cy="827933"/>
          </a:xfrm>
        </p:grpSpPr>
        <p:sp>
          <p:nvSpPr>
            <p:cNvPr id="14" name="Rounded Rectangle 13"/>
            <p:cNvSpPr/>
            <p:nvPr/>
          </p:nvSpPr>
          <p:spPr>
            <a:xfrm>
              <a:off x="2231610" y="1481982"/>
              <a:ext cx="1324693" cy="827933"/>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5" name="Rounded Rectangle 7"/>
            <p:cNvSpPr/>
            <p:nvPr/>
          </p:nvSpPr>
          <p:spPr>
            <a:xfrm>
              <a:off x="2255859" y="1506231"/>
              <a:ext cx="1276195" cy="77943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n-US" sz="2900" kern="1200" dirty="0" smtClean="0"/>
                <a:t>Existing</a:t>
              </a:r>
              <a:endParaRPr lang="en-US" sz="2900" kern="1200" dirty="0"/>
            </a:p>
          </p:txBody>
        </p:sp>
      </p:grpSp>
      <p:sp>
        <p:nvSpPr>
          <p:cNvPr id="18" name="TextBox 17"/>
          <p:cNvSpPr txBox="1"/>
          <p:nvPr/>
        </p:nvSpPr>
        <p:spPr>
          <a:xfrm>
            <a:off x="5168147" y="4382887"/>
            <a:ext cx="1491448" cy="1754326"/>
          </a:xfrm>
          <a:prstGeom prst="rect">
            <a:avLst/>
          </a:prstGeom>
          <a:solidFill>
            <a:schemeClr val="accent6">
              <a:lumMod val="60000"/>
              <a:lumOff val="40000"/>
            </a:schemeClr>
          </a:solidFill>
        </p:spPr>
        <p:txBody>
          <a:bodyPr wrap="square" rtlCol="0">
            <a:spAutoFit/>
          </a:bodyPr>
          <a:lstStyle/>
          <a:p>
            <a:r>
              <a:rPr lang="en-US" dirty="0" smtClean="0">
                <a:solidFill>
                  <a:schemeClr val="bg1"/>
                </a:solidFill>
              </a:rPr>
              <a:t>BRO measures require a 3 year maintenance plan</a:t>
            </a:r>
            <a:endParaRPr lang="en-US" dirty="0">
              <a:solidFill>
                <a:schemeClr val="bg1"/>
              </a:solidFill>
            </a:endParaRPr>
          </a:p>
        </p:txBody>
      </p:sp>
    </p:spTree>
    <p:extLst>
      <p:ext uri="{BB962C8B-B14F-4D97-AF65-F5344CB8AC3E}">
        <p14:creationId xmlns:p14="http://schemas.microsoft.com/office/powerpoint/2010/main" val="2440125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389" y="719666"/>
            <a:ext cx="9892580" cy="523220"/>
          </a:xfrm>
          <a:prstGeom prst="rect">
            <a:avLst/>
          </a:prstGeom>
          <a:noFill/>
        </p:spPr>
        <p:txBody>
          <a:bodyPr wrap="none" rtlCol="0">
            <a:spAutoFit/>
          </a:bodyPr>
          <a:lstStyle/>
          <a:p>
            <a:r>
              <a:rPr lang="en-US" sz="2800" b="1" dirty="0" smtClean="0">
                <a:solidFill>
                  <a:schemeClr val="accent1">
                    <a:lumMod val="50000"/>
                  </a:schemeClr>
                </a:solidFill>
                <a:latin typeface="+mj-lt"/>
              </a:rPr>
              <a:t>Propose 4 step process to Determine if AR or NR should be applied</a:t>
            </a:r>
            <a:endParaRPr lang="en-US" sz="2800" b="1" dirty="0">
              <a:solidFill>
                <a:schemeClr val="accent1">
                  <a:lumMod val="50000"/>
                </a:schemeClr>
              </a:solidFill>
              <a:latin typeface="+mj-lt"/>
            </a:endParaRPr>
          </a:p>
        </p:txBody>
      </p:sp>
      <p:sp>
        <p:nvSpPr>
          <p:cNvPr id="3" name="TextBox 2"/>
          <p:cNvSpPr txBox="1"/>
          <p:nvPr/>
        </p:nvSpPr>
        <p:spPr>
          <a:xfrm>
            <a:off x="845389" y="1828798"/>
            <a:ext cx="8767721" cy="1815882"/>
          </a:xfrm>
          <a:prstGeom prst="rect">
            <a:avLst/>
          </a:prstGeom>
          <a:noFill/>
        </p:spPr>
        <p:txBody>
          <a:bodyPr wrap="none" rtlCol="0">
            <a:spAutoFit/>
          </a:bodyPr>
          <a:lstStyle/>
          <a:p>
            <a:pPr marL="457200" indent="-457200">
              <a:buFont typeface="Wingdings" panose="05000000000000000000" pitchFamily="2" charset="2"/>
              <a:buChar char="q"/>
            </a:pPr>
            <a:r>
              <a:rPr lang="en-US" sz="2800" dirty="0" smtClean="0">
                <a:solidFill>
                  <a:schemeClr val="accent1">
                    <a:lumMod val="50000"/>
                  </a:schemeClr>
                </a:solidFill>
              </a:rPr>
              <a:t>Step 1- </a:t>
            </a:r>
            <a:r>
              <a:rPr lang="en-US" sz="2800" dirty="0" smtClean="0"/>
              <a:t>Equipment Status and Capacity Questions</a:t>
            </a:r>
          </a:p>
          <a:p>
            <a:pPr marL="457200" indent="-457200">
              <a:buFont typeface="Wingdings" panose="05000000000000000000" pitchFamily="2" charset="2"/>
              <a:buChar char="q"/>
            </a:pPr>
            <a:r>
              <a:rPr lang="en-US" sz="2800" dirty="0" smtClean="0">
                <a:solidFill>
                  <a:schemeClr val="accent1">
                    <a:lumMod val="50000"/>
                  </a:schemeClr>
                </a:solidFill>
              </a:rPr>
              <a:t>Step 2</a:t>
            </a:r>
            <a:r>
              <a:rPr lang="en-US" sz="2800" dirty="0" smtClean="0"/>
              <a:t>- Determining Direct to Default/Direct to Decision</a:t>
            </a:r>
          </a:p>
          <a:p>
            <a:pPr marL="457200" indent="-457200">
              <a:buFont typeface="Wingdings" panose="05000000000000000000" pitchFamily="2" charset="2"/>
              <a:buChar char="q"/>
            </a:pPr>
            <a:r>
              <a:rPr lang="en-US" sz="2800" dirty="0" smtClean="0">
                <a:solidFill>
                  <a:schemeClr val="accent1">
                    <a:lumMod val="50000"/>
                  </a:schemeClr>
                </a:solidFill>
              </a:rPr>
              <a:t>Step 3</a:t>
            </a:r>
            <a:r>
              <a:rPr lang="en-US" sz="2800" dirty="0" smtClean="0"/>
              <a:t>- Tiered POE Requirements (Needs refinement)</a:t>
            </a:r>
          </a:p>
          <a:p>
            <a:pPr marL="457200" indent="-457200">
              <a:buFont typeface="Wingdings" panose="05000000000000000000" pitchFamily="2" charset="2"/>
              <a:buChar char="q"/>
            </a:pPr>
            <a:r>
              <a:rPr lang="en-US" sz="2800" dirty="0" smtClean="0">
                <a:solidFill>
                  <a:schemeClr val="accent1">
                    <a:lumMod val="50000"/>
                  </a:schemeClr>
                </a:solidFill>
              </a:rPr>
              <a:t>Step 4</a:t>
            </a:r>
            <a:r>
              <a:rPr lang="en-US" sz="2800" dirty="0" smtClean="0"/>
              <a:t>- Determine RUL, EUL and Baselines</a:t>
            </a:r>
            <a:endParaRPr lang="en-US" sz="2800" dirty="0"/>
          </a:p>
        </p:txBody>
      </p:sp>
      <p:sp>
        <p:nvSpPr>
          <p:cNvPr id="6" name="TextBox 5"/>
          <p:cNvSpPr txBox="1"/>
          <p:nvPr/>
        </p:nvSpPr>
        <p:spPr>
          <a:xfrm>
            <a:off x="845389" y="4580626"/>
            <a:ext cx="11148693" cy="646331"/>
          </a:xfrm>
          <a:prstGeom prst="rect">
            <a:avLst/>
          </a:prstGeom>
          <a:noFill/>
        </p:spPr>
        <p:txBody>
          <a:bodyPr wrap="none" rtlCol="0">
            <a:spAutoFit/>
          </a:bodyPr>
          <a:lstStyle/>
          <a:p>
            <a:r>
              <a:rPr lang="en-US" dirty="0" smtClean="0"/>
              <a:t>-Program Administrators/Implementers may default to Normal Replacement at any time.</a:t>
            </a:r>
          </a:p>
          <a:p>
            <a:r>
              <a:rPr lang="en-US" dirty="0" smtClean="0"/>
              <a:t>-Implementers/project developers may default to Normal Replacement if POE and other requirement cannot be met.</a:t>
            </a:r>
            <a:endParaRPr lang="en-US" dirty="0"/>
          </a:p>
        </p:txBody>
      </p:sp>
    </p:spTree>
    <p:extLst>
      <p:ext uri="{BB962C8B-B14F-4D97-AF65-F5344CB8AC3E}">
        <p14:creationId xmlns:p14="http://schemas.microsoft.com/office/powerpoint/2010/main" val="2138502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738449" cy="1325563"/>
          </a:xfrm>
        </p:spPr>
        <p:txBody>
          <a:bodyPr/>
          <a:lstStyle/>
          <a:p>
            <a:r>
              <a:rPr lang="en-US" b="1" dirty="0" smtClean="0"/>
              <a:t>Step 1</a:t>
            </a:r>
            <a:r>
              <a:rPr lang="en-US" dirty="0" smtClean="0"/>
              <a:t>:State of Equipment Questions</a:t>
            </a:r>
            <a:endParaRPr lang="en-US" dirty="0"/>
          </a:p>
        </p:txBody>
      </p:sp>
      <p:sp>
        <p:nvSpPr>
          <p:cNvPr id="3" name="Content Placeholder 2"/>
          <p:cNvSpPr>
            <a:spLocks noGrp="1"/>
          </p:cNvSpPr>
          <p:nvPr>
            <p:ph idx="1"/>
          </p:nvPr>
        </p:nvSpPr>
        <p:spPr>
          <a:xfrm>
            <a:off x="838200" y="1825625"/>
            <a:ext cx="5761008" cy="4351338"/>
          </a:xfrm>
        </p:spPr>
        <p:txBody>
          <a:bodyPr>
            <a:normAutofit/>
          </a:bodyPr>
          <a:lstStyle/>
          <a:p>
            <a:pPr marL="285750" indent="-285750"/>
            <a:r>
              <a:rPr lang="en-US" b="1" dirty="0" smtClean="0"/>
              <a:t>Is Equipment Repair Eligible?</a:t>
            </a:r>
          </a:p>
          <a:p>
            <a:pPr marL="742950" lvl="1" indent="-285750"/>
            <a:r>
              <a:rPr lang="en-US" b="1" dirty="0" smtClean="0">
                <a:solidFill>
                  <a:schemeClr val="accent6">
                    <a:lumMod val="50000"/>
                  </a:schemeClr>
                </a:solidFill>
              </a:rPr>
              <a:t>YES</a:t>
            </a:r>
            <a:r>
              <a:rPr lang="en-US" dirty="0" smtClean="0"/>
              <a:t>, continues to be considered for AR. </a:t>
            </a:r>
          </a:p>
          <a:p>
            <a:pPr marL="742950" lvl="1" indent="-285750"/>
            <a:r>
              <a:rPr lang="en-US" b="1" dirty="0" smtClean="0">
                <a:solidFill>
                  <a:srgbClr val="FF0000"/>
                </a:solidFill>
              </a:rPr>
              <a:t>NO</a:t>
            </a:r>
            <a:r>
              <a:rPr lang="en-US" dirty="0" smtClean="0"/>
              <a:t>,</a:t>
            </a:r>
            <a:r>
              <a:rPr lang="en-US" dirty="0" smtClean="0">
                <a:solidFill>
                  <a:srgbClr val="FF0000"/>
                </a:solidFill>
              </a:rPr>
              <a:t> </a:t>
            </a:r>
            <a:r>
              <a:rPr lang="en-US" dirty="0" smtClean="0"/>
              <a:t>Normal Replacement </a:t>
            </a:r>
            <a:endParaRPr lang="en-US" dirty="0" smtClean="0">
              <a:solidFill>
                <a:srgbClr val="FF0000"/>
              </a:solidFill>
            </a:endParaRPr>
          </a:p>
          <a:p>
            <a:pPr marL="285750" indent="-285750"/>
            <a:r>
              <a:rPr lang="en-US" b="1" dirty="0" smtClean="0"/>
              <a:t>Does equipment to be replaced meet current and planned needs</a:t>
            </a:r>
            <a:r>
              <a:rPr lang="en-US" dirty="0" smtClean="0"/>
              <a:t>?</a:t>
            </a:r>
          </a:p>
          <a:p>
            <a:pPr marL="742950" lvl="1" indent="-285750"/>
            <a:r>
              <a:rPr lang="en-US" b="1" dirty="0" smtClean="0">
                <a:solidFill>
                  <a:schemeClr val="accent6">
                    <a:lumMod val="50000"/>
                  </a:schemeClr>
                </a:solidFill>
              </a:rPr>
              <a:t>YES</a:t>
            </a:r>
            <a:r>
              <a:rPr lang="en-US" dirty="0" smtClean="0"/>
              <a:t>, </a:t>
            </a:r>
            <a:r>
              <a:rPr lang="en-US" dirty="0" smtClean="0"/>
              <a:t>continues to be considered for AR. </a:t>
            </a:r>
          </a:p>
          <a:p>
            <a:pPr marL="742950" lvl="1" indent="-285750"/>
            <a:r>
              <a:rPr lang="en-US" b="1" dirty="0" smtClean="0">
                <a:solidFill>
                  <a:srgbClr val="FF0000"/>
                </a:solidFill>
              </a:rPr>
              <a:t>NO</a:t>
            </a:r>
            <a:r>
              <a:rPr lang="en-US" dirty="0" smtClean="0"/>
              <a:t>, </a:t>
            </a:r>
            <a:r>
              <a:rPr lang="en-US" dirty="0" smtClean="0"/>
              <a:t>Normal replacement or capacity increase.</a:t>
            </a:r>
          </a:p>
          <a:p>
            <a:pPr marL="285750" indent="-285750"/>
            <a:endParaRPr lang="en-US" dirty="0" smtClean="0"/>
          </a:p>
          <a:p>
            <a:pPr marL="0" indent="0">
              <a:buNone/>
            </a:pPr>
            <a:endParaRPr lang="en-US" dirty="0" smtClean="0"/>
          </a:p>
          <a:p>
            <a:pPr marL="742950" lvl="1" indent="-285750"/>
            <a:endParaRPr lang="en-US" dirty="0" smtClean="0"/>
          </a:p>
          <a:p>
            <a:pPr marL="742950" lvl="1" indent="-285750"/>
            <a:endParaRPr lang="en-US" dirty="0" smtClean="0"/>
          </a:p>
          <a:p>
            <a:endParaRPr lang="en-US" dirty="0"/>
          </a:p>
        </p:txBody>
      </p:sp>
      <p:pic>
        <p:nvPicPr>
          <p:cNvPr id="4" name="Content Placeholder 3"/>
          <p:cNvPicPr>
            <a:picLocks noChangeAspect="1"/>
          </p:cNvPicPr>
          <p:nvPr/>
        </p:nvPicPr>
        <p:blipFill>
          <a:blip r:embed="rId2"/>
          <a:stretch>
            <a:fillRect/>
          </a:stretch>
        </p:blipFill>
        <p:spPr>
          <a:xfrm>
            <a:off x="6982551" y="2075791"/>
            <a:ext cx="4388991" cy="3522752"/>
          </a:xfrm>
          <a:prstGeom prst="rect">
            <a:avLst/>
          </a:prstGeom>
        </p:spPr>
      </p:pic>
      <p:sp>
        <p:nvSpPr>
          <p:cNvPr id="5" name="Rectangle 4"/>
          <p:cNvSpPr/>
          <p:nvPr/>
        </p:nvSpPr>
        <p:spPr>
          <a:xfrm>
            <a:off x="9980762" y="3319807"/>
            <a:ext cx="1390780" cy="5779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80762" y="4977442"/>
            <a:ext cx="1390780" cy="62110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0911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738449" cy="1325563"/>
          </a:xfrm>
        </p:spPr>
        <p:txBody>
          <a:bodyPr/>
          <a:lstStyle/>
          <a:p>
            <a:r>
              <a:rPr lang="en-US" b="1" dirty="0" smtClean="0"/>
              <a:t>Step 2</a:t>
            </a:r>
            <a:r>
              <a:rPr lang="en-US" dirty="0" smtClean="0"/>
              <a:t>: Direct-to-Default or Direct-to-Decision?</a:t>
            </a:r>
            <a:endParaRPr lang="en-US" dirty="0"/>
          </a:p>
        </p:txBody>
      </p:sp>
      <p:sp>
        <p:nvSpPr>
          <p:cNvPr id="3" name="Content Placeholder 2"/>
          <p:cNvSpPr>
            <a:spLocks noGrp="1"/>
          </p:cNvSpPr>
          <p:nvPr>
            <p:ph idx="1"/>
          </p:nvPr>
        </p:nvSpPr>
        <p:spPr>
          <a:xfrm>
            <a:off x="838200" y="1825625"/>
            <a:ext cx="5761008" cy="4351338"/>
          </a:xfrm>
        </p:spPr>
        <p:txBody>
          <a:bodyPr>
            <a:normAutofit/>
          </a:bodyPr>
          <a:lstStyle/>
          <a:p>
            <a:pPr marL="285750" indent="-285750"/>
            <a:r>
              <a:rPr lang="en-US" b="1" dirty="0" smtClean="0"/>
              <a:t>Direct-to-Decision</a:t>
            </a:r>
            <a:r>
              <a:rPr lang="en-US" dirty="0" smtClean="0"/>
              <a:t> </a:t>
            </a:r>
            <a:endParaRPr lang="en-US" dirty="0"/>
          </a:p>
          <a:p>
            <a:pPr marL="742950" lvl="1" indent="-285750"/>
            <a:r>
              <a:rPr lang="en-US" dirty="0" smtClean="0"/>
              <a:t> </a:t>
            </a:r>
            <a:r>
              <a:rPr lang="en-US" b="1" dirty="0" smtClean="0">
                <a:solidFill>
                  <a:schemeClr val="accent6">
                    <a:lumMod val="50000"/>
                  </a:schemeClr>
                </a:solidFill>
              </a:rPr>
              <a:t>YES</a:t>
            </a:r>
            <a:r>
              <a:rPr lang="en-US" dirty="0" smtClean="0"/>
              <a:t>, automates determination of AR. </a:t>
            </a:r>
          </a:p>
          <a:p>
            <a:pPr marL="742950" lvl="1" indent="-285750"/>
            <a:r>
              <a:rPr lang="en-US" dirty="0"/>
              <a:t> </a:t>
            </a:r>
            <a:r>
              <a:rPr lang="en-US" b="1" dirty="0" smtClean="0">
                <a:solidFill>
                  <a:srgbClr val="FF0000"/>
                </a:solidFill>
              </a:rPr>
              <a:t>NO</a:t>
            </a:r>
            <a:r>
              <a:rPr lang="en-US" dirty="0" smtClean="0"/>
              <a:t>,</a:t>
            </a:r>
            <a:r>
              <a:rPr lang="en-US" dirty="0" smtClean="0">
                <a:solidFill>
                  <a:srgbClr val="FF0000"/>
                </a:solidFill>
              </a:rPr>
              <a:t> </a:t>
            </a:r>
            <a:r>
              <a:rPr lang="en-US" dirty="0" smtClean="0"/>
              <a:t>requires POE per tiered structure.</a:t>
            </a:r>
          </a:p>
          <a:p>
            <a:pPr marL="285750" indent="-285750"/>
            <a:r>
              <a:rPr lang="en-US" b="1" dirty="0" smtClean="0"/>
              <a:t>Direct-to-Default</a:t>
            </a:r>
            <a:r>
              <a:rPr lang="en-US" dirty="0" smtClean="0"/>
              <a:t> </a:t>
            </a:r>
            <a:endParaRPr lang="en-US" dirty="0"/>
          </a:p>
          <a:p>
            <a:pPr marL="742950" lvl="1" indent="-285750"/>
            <a:r>
              <a:rPr lang="en-US" dirty="0" smtClean="0"/>
              <a:t> </a:t>
            </a:r>
            <a:r>
              <a:rPr lang="en-US" b="1" dirty="0" smtClean="0">
                <a:solidFill>
                  <a:schemeClr val="accent6">
                    <a:lumMod val="50000"/>
                  </a:schemeClr>
                </a:solidFill>
              </a:rPr>
              <a:t>YES</a:t>
            </a:r>
            <a:r>
              <a:rPr lang="en-US" dirty="0" smtClean="0"/>
              <a:t>,</a:t>
            </a:r>
            <a:r>
              <a:rPr lang="en-US" dirty="0" smtClean="0">
                <a:solidFill>
                  <a:schemeClr val="accent6">
                    <a:lumMod val="50000"/>
                  </a:schemeClr>
                </a:solidFill>
              </a:rPr>
              <a:t> </a:t>
            </a:r>
            <a:r>
              <a:rPr lang="en-US" dirty="0" smtClean="0"/>
              <a:t>reduced rigor in POE to determine AR. </a:t>
            </a:r>
          </a:p>
          <a:p>
            <a:pPr marL="742950" lvl="1" indent="-285750"/>
            <a:r>
              <a:rPr lang="en-US" b="1" dirty="0" smtClean="0">
                <a:solidFill>
                  <a:srgbClr val="FF0000"/>
                </a:solidFill>
              </a:rPr>
              <a:t>NO</a:t>
            </a:r>
            <a:r>
              <a:rPr lang="en-US" b="1" dirty="0" smtClean="0"/>
              <a:t>,</a:t>
            </a:r>
            <a:r>
              <a:rPr lang="en-US" dirty="0" smtClean="0">
                <a:solidFill>
                  <a:srgbClr val="FF0000"/>
                </a:solidFill>
              </a:rPr>
              <a:t> </a:t>
            </a:r>
            <a:r>
              <a:rPr lang="en-US" dirty="0" smtClean="0"/>
              <a:t>requires POE per tiered structure.</a:t>
            </a:r>
            <a:endParaRPr lang="en-US" dirty="0" smtClean="0">
              <a:solidFill>
                <a:srgbClr val="FF0000"/>
              </a:solidFill>
            </a:endParaRPr>
          </a:p>
          <a:p>
            <a:pPr marL="0" indent="0">
              <a:buNone/>
            </a:pPr>
            <a:endParaRPr lang="en-US" dirty="0" smtClean="0"/>
          </a:p>
          <a:p>
            <a:pPr marL="742950" lvl="1" indent="-285750"/>
            <a:r>
              <a:rPr lang="en-US" dirty="0" smtClean="0"/>
              <a:t>See slides in appendix for definitions from resolution</a:t>
            </a:r>
          </a:p>
          <a:p>
            <a:pPr marL="742950" lvl="1" indent="-285750"/>
            <a:endParaRPr lang="en-US" dirty="0" smtClean="0"/>
          </a:p>
          <a:p>
            <a:endParaRPr lang="en-US" dirty="0"/>
          </a:p>
        </p:txBody>
      </p:sp>
      <p:pic>
        <p:nvPicPr>
          <p:cNvPr id="4" name="Content Placeholder 3"/>
          <p:cNvPicPr>
            <a:picLocks noChangeAspect="1"/>
          </p:cNvPicPr>
          <p:nvPr/>
        </p:nvPicPr>
        <p:blipFill>
          <a:blip r:embed="rId2"/>
          <a:stretch>
            <a:fillRect/>
          </a:stretch>
        </p:blipFill>
        <p:spPr>
          <a:xfrm>
            <a:off x="6982551" y="2075791"/>
            <a:ext cx="4388991" cy="3522752"/>
          </a:xfrm>
          <a:prstGeom prst="rect">
            <a:avLst/>
          </a:prstGeom>
        </p:spPr>
      </p:pic>
      <p:sp>
        <p:nvSpPr>
          <p:cNvPr id="5" name="Rectangle 4"/>
          <p:cNvSpPr/>
          <p:nvPr/>
        </p:nvSpPr>
        <p:spPr>
          <a:xfrm>
            <a:off x="9980762" y="3319807"/>
            <a:ext cx="1390780" cy="5779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80762" y="4977442"/>
            <a:ext cx="1390780" cy="62110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6964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738449" cy="1325563"/>
          </a:xfrm>
        </p:spPr>
        <p:txBody>
          <a:bodyPr/>
          <a:lstStyle/>
          <a:p>
            <a:r>
              <a:rPr lang="en-US" b="1" dirty="0" smtClean="0"/>
              <a:t>Step </a:t>
            </a:r>
            <a:r>
              <a:rPr lang="en-US" b="1" dirty="0"/>
              <a:t>3</a:t>
            </a:r>
            <a:r>
              <a:rPr lang="en-US" dirty="0" smtClean="0"/>
              <a:t>: Tiered POE Requirements</a:t>
            </a:r>
            <a:endParaRPr lang="en-US" dirty="0"/>
          </a:p>
        </p:txBody>
      </p:sp>
      <p:sp>
        <p:nvSpPr>
          <p:cNvPr id="3" name="Content Placeholder 2"/>
          <p:cNvSpPr>
            <a:spLocks noGrp="1"/>
          </p:cNvSpPr>
          <p:nvPr>
            <p:ph idx="1"/>
          </p:nvPr>
        </p:nvSpPr>
        <p:spPr>
          <a:xfrm>
            <a:off x="838200" y="1825625"/>
            <a:ext cx="5761008" cy="4351338"/>
          </a:xfrm>
        </p:spPr>
        <p:txBody>
          <a:bodyPr>
            <a:normAutofit/>
          </a:bodyPr>
          <a:lstStyle/>
          <a:p>
            <a:pPr marL="285750" indent="-285750"/>
            <a:r>
              <a:rPr lang="en-US" b="1" dirty="0" smtClean="0"/>
              <a:t>Is the AR 1</a:t>
            </a:r>
            <a:r>
              <a:rPr lang="en-US" b="1" baseline="30000" dirty="0" smtClean="0"/>
              <a:t>st</a:t>
            </a:r>
            <a:r>
              <a:rPr lang="en-US" b="1" dirty="0" smtClean="0"/>
              <a:t> baseline estimate incentive , $100K</a:t>
            </a:r>
          </a:p>
          <a:p>
            <a:pPr marL="285750" indent="-285750"/>
            <a:r>
              <a:rPr lang="en-US" b="1" dirty="0" smtClean="0">
                <a:solidFill>
                  <a:schemeClr val="accent6">
                    <a:lumMod val="50000"/>
                  </a:schemeClr>
                </a:solidFill>
              </a:rPr>
              <a:t>YES</a:t>
            </a:r>
            <a:r>
              <a:rPr lang="en-US" dirty="0" smtClean="0"/>
              <a:t>, direct to default</a:t>
            </a:r>
          </a:p>
          <a:p>
            <a:pPr marL="285750" indent="-285750"/>
            <a:r>
              <a:rPr lang="en-US" b="1" dirty="0" smtClean="0">
                <a:solidFill>
                  <a:srgbClr val="FF0000"/>
                </a:solidFill>
              </a:rPr>
              <a:t>NO</a:t>
            </a:r>
            <a:r>
              <a:rPr lang="en-US" dirty="0" smtClean="0"/>
              <a:t>,</a:t>
            </a:r>
            <a:r>
              <a:rPr lang="en-US" dirty="0" smtClean="0">
                <a:solidFill>
                  <a:srgbClr val="FF0000"/>
                </a:solidFill>
              </a:rPr>
              <a:t> </a:t>
            </a:r>
            <a:r>
              <a:rPr lang="en-US" dirty="0" smtClean="0"/>
              <a:t>follow tiers TBD </a:t>
            </a:r>
          </a:p>
          <a:p>
            <a:pPr marL="285750" indent="-285750"/>
            <a:r>
              <a:rPr lang="en-US" dirty="0" smtClean="0"/>
              <a:t>Result: Determine that Program Induced Accelerated </a:t>
            </a:r>
            <a:r>
              <a:rPr lang="en-US" dirty="0" smtClean="0"/>
              <a:t>Replacement</a:t>
            </a:r>
            <a:endParaRPr lang="en-US" dirty="0" smtClean="0"/>
          </a:p>
          <a:p>
            <a:pPr marL="0" indent="0">
              <a:buNone/>
            </a:pPr>
            <a:endParaRPr lang="en-US" dirty="0" smtClean="0"/>
          </a:p>
          <a:p>
            <a:pPr marL="742950" lvl="1" indent="-285750"/>
            <a:endParaRPr lang="en-US" dirty="0" smtClean="0"/>
          </a:p>
          <a:p>
            <a:pPr marL="742950" lvl="1" indent="-285750"/>
            <a:endParaRPr lang="en-US" dirty="0" smtClean="0"/>
          </a:p>
          <a:p>
            <a:endParaRPr lang="en-US" dirty="0"/>
          </a:p>
        </p:txBody>
      </p:sp>
      <p:pic>
        <p:nvPicPr>
          <p:cNvPr id="4" name="Content Placeholder 3"/>
          <p:cNvPicPr>
            <a:picLocks noChangeAspect="1"/>
          </p:cNvPicPr>
          <p:nvPr/>
        </p:nvPicPr>
        <p:blipFill>
          <a:blip r:embed="rId2"/>
          <a:stretch>
            <a:fillRect/>
          </a:stretch>
        </p:blipFill>
        <p:spPr>
          <a:xfrm>
            <a:off x="6982551" y="2075791"/>
            <a:ext cx="4388991" cy="3522752"/>
          </a:xfrm>
          <a:prstGeom prst="rect">
            <a:avLst/>
          </a:prstGeom>
        </p:spPr>
      </p:pic>
      <p:sp>
        <p:nvSpPr>
          <p:cNvPr id="5" name="Rectangle 4"/>
          <p:cNvSpPr/>
          <p:nvPr/>
        </p:nvSpPr>
        <p:spPr>
          <a:xfrm>
            <a:off x="9980762" y="3319807"/>
            <a:ext cx="1390780" cy="5779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80762" y="4977442"/>
            <a:ext cx="1390780" cy="62110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5954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738449" cy="1325563"/>
          </a:xfrm>
        </p:spPr>
        <p:txBody>
          <a:bodyPr/>
          <a:lstStyle/>
          <a:p>
            <a:r>
              <a:rPr lang="en-US" b="1" dirty="0" smtClean="0"/>
              <a:t>Step </a:t>
            </a:r>
            <a:r>
              <a:rPr lang="en-US" b="1" dirty="0"/>
              <a:t>4</a:t>
            </a:r>
            <a:r>
              <a:rPr lang="en-US" dirty="0" smtClean="0"/>
              <a:t>: Determine RUL, EUL and baselines</a:t>
            </a:r>
            <a:endParaRPr lang="en-US" dirty="0"/>
          </a:p>
        </p:txBody>
      </p:sp>
      <p:sp>
        <p:nvSpPr>
          <p:cNvPr id="3" name="Content Placeholder 2"/>
          <p:cNvSpPr>
            <a:spLocks noGrp="1"/>
          </p:cNvSpPr>
          <p:nvPr>
            <p:ph idx="1"/>
          </p:nvPr>
        </p:nvSpPr>
        <p:spPr>
          <a:xfrm>
            <a:off x="838200" y="1825625"/>
            <a:ext cx="5761008" cy="4351338"/>
          </a:xfrm>
        </p:spPr>
        <p:txBody>
          <a:bodyPr>
            <a:normAutofit lnSpcReduction="10000"/>
          </a:bodyPr>
          <a:lstStyle/>
          <a:p>
            <a:pPr marL="285750" indent="-285750"/>
            <a:r>
              <a:rPr lang="en-US" b="1" dirty="0" smtClean="0"/>
              <a:t>Baseline 1- Year 1 to RUL</a:t>
            </a:r>
          </a:p>
          <a:p>
            <a:pPr marL="742950" lvl="1" indent="-285750"/>
            <a:r>
              <a:rPr lang="en-US" b="1" dirty="0" smtClean="0"/>
              <a:t>CPUC Policy Requirement?</a:t>
            </a:r>
          </a:p>
          <a:p>
            <a:pPr marL="742950" lvl="1" indent="-285750"/>
            <a:r>
              <a:rPr lang="en-US" b="1" dirty="0" smtClean="0">
                <a:solidFill>
                  <a:schemeClr val="accent6">
                    <a:lumMod val="50000"/>
                  </a:schemeClr>
                </a:solidFill>
              </a:rPr>
              <a:t>YES</a:t>
            </a:r>
            <a:r>
              <a:rPr lang="en-US" dirty="0" smtClean="0"/>
              <a:t>, use baseline per CPUC Policy requirement </a:t>
            </a:r>
          </a:p>
          <a:p>
            <a:pPr marL="742950" lvl="1" indent="-285750"/>
            <a:r>
              <a:rPr lang="en-US" b="1" dirty="0" smtClean="0">
                <a:solidFill>
                  <a:srgbClr val="FF0000"/>
                </a:solidFill>
              </a:rPr>
              <a:t>NO</a:t>
            </a:r>
            <a:r>
              <a:rPr lang="en-US" dirty="0" smtClean="0"/>
              <a:t>, use in situ as baseline.</a:t>
            </a:r>
          </a:p>
          <a:p>
            <a:pPr marL="285750" indent="-285750"/>
            <a:r>
              <a:rPr lang="en-US" b="1" dirty="0" smtClean="0"/>
              <a:t>Baseline 2- RUL +1 to EUL</a:t>
            </a:r>
          </a:p>
          <a:p>
            <a:pPr marL="742950" lvl="1" indent="-285750"/>
            <a:r>
              <a:rPr lang="en-US" b="1" dirty="0" smtClean="0"/>
              <a:t>Is Measure to code or standard practice?</a:t>
            </a:r>
          </a:p>
          <a:p>
            <a:pPr marL="742950" lvl="1" indent="-285750"/>
            <a:r>
              <a:rPr lang="en-US" b="1" dirty="0" smtClean="0">
                <a:solidFill>
                  <a:schemeClr val="accent6">
                    <a:lumMod val="50000"/>
                  </a:schemeClr>
                </a:solidFill>
              </a:rPr>
              <a:t>YES</a:t>
            </a:r>
            <a:r>
              <a:rPr lang="en-US" dirty="0" smtClean="0"/>
              <a:t>, </a:t>
            </a:r>
            <a:r>
              <a:rPr lang="en-US" dirty="0" smtClean="0"/>
              <a:t>baseline 2 is proposed measure. </a:t>
            </a:r>
          </a:p>
          <a:p>
            <a:pPr marL="742950" lvl="1" indent="-285750"/>
            <a:r>
              <a:rPr lang="en-US" b="1" dirty="0" smtClean="0">
                <a:solidFill>
                  <a:srgbClr val="FF0000"/>
                </a:solidFill>
              </a:rPr>
              <a:t>NO</a:t>
            </a:r>
            <a:r>
              <a:rPr lang="en-US" dirty="0" smtClean="0"/>
              <a:t>,</a:t>
            </a:r>
            <a:r>
              <a:rPr lang="en-US" dirty="0" smtClean="0">
                <a:solidFill>
                  <a:srgbClr val="FF0000"/>
                </a:solidFill>
              </a:rPr>
              <a:t> </a:t>
            </a:r>
            <a:r>
              <a:rPr lang="en-US" dirty="0" smtClean="0"/>
              <a:t>Use baseline that meets regulations/code and CPUC Policy Requirements</a:t>
            </a:r>
          </a:p>
          <a:p>
            <a:pPr marL="0" indent="0">
              <a:buNone/>
            </a:pPr>
            <a:endParaRPr lang="en-US" dirty="0" smtClean="0"/>
          </a:p>
          <a:p>
            <a:pPr marL="742950" lvl="1" indent="-285750"/>
            <a:endParaRPr lang="en-US" dirty="0" smtClean="0"/>
          </a:p>
          <a:p>
            <a:pPr marL="742950" lvl="1" indent="-285750"/>
            <a:endParaRPr lang="en-US" dirty="0" smtClean="0"/>
          </a:p>
          <a:p>
            <a:endParaRPr lang="en-US" dirty="0"/>
          </a:p>
        </p:txBody>
      </p:sp>
      <p:pic>
        <p:nvPicPr>
          <p:cNvPr id="4" name="Content Placeholder 3"/>
          <p:cNvPicPr>
            <a:picLocks noChangeAspect="1"/>
          </p:cNvPicPr>
          <p:nvPr/>
        </p:nvPicPr>
        <p:blipFill>
          <a:blip r:embed="rId2"/>
          <a:stretch>
            <a:fillRect/>
          </a:stretch>
        </p:blipFill>
        <p:spPr>
          <a:xfrm>
            <a:off x="6982551" y="2075791"/>
            <a:ext cx="4388991" cy="3522752"/>
          </a:xfrm>
          <a:prstGeom prst="rect">
            <a:avLst/>
          </a:prstGeom>
        </p:spPr>
      </p:pic>
      <p:sp>
        <p:nvSpPr>
          <p:cNvPr id="5" name="Rectangle 4"/>
          <p:cNvSpPr/>
          <p:nvPr/>
        </p:nvSpPr>
        <p:spPr>
          <a:xfrm>
            <a:off x="9980762" y="3319807"/>
            <a:ext cx="1390780" cy="5779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80762" y="4977442"/>
            <a:ext cx="1390780" cy="62110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4068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Direct to Decision? (sec 1.5.5)</a:t>
            </a:r>
            <a:endParaRPr lang="en-US" dirty="0"/>
          </a:p>
        </p:txBody>
      </p:sp>
      <p:sp>
        <p:nvSpPr>
          <p:cNvPr id="4" name="TextBox 3"/>
          <p:cNvSpPr txBox="1"/>
          <p:nvPr/>
        </p:nvSpPr>
        <p:spPr>
          <a:xfrm>
            <a:off x="838200" y="1345721"/>
            <a:ext cx="10515600" cy="5509200"/>
          </a:xfrm>
          <a:prstGeom prst="rect">
            <a:avLst/>
          </a:prstGeom>
          <a:noFill/>
        </p:spPr>
        <p:txBody>
          <a:bodyPr wrap="square" rtlCol="0">
            <a:spAutoFit/>
          </a:bodyPr>
          <a:lstStyle/>
          <a:p>
            <a:r>
              <a:rPr lang="en-US" sz="1600" dirty="0" smtClean="0"/>
              <a:t>Direct to decision: </a:t>
            </a:r>
            <a:endParaRPr lang="en-US" sz="1600" dirty="0"/>
          </a:p>
          <a:p>
            <a:r>
              <a:rPr lang="en-US" sz="1600" dirty="0" smtClean="0"/>
              <a:t>Any approach that streamlines or automates the determination of accelerated replacement baseline must comply with the following guidelines: </a:t>
            </a:r>
          </a:p>
          <a:p>
            <a:pPr marL="285750" indent="-285750">
              <a:buFont typeface="Arial" panose="020B0604020202020204" pitchFamily="34" charset="0"/>
              <a:buChar char="•"/>
            </a:pPr>
            <a:r>
              <a:rPr lang="en-US" sz="1600" dirty="0" smtClean="0"/>
              <a:t>Program designs, program rules and customer eligibility criteria are submitted to the Commission for approval, with a strong argument or data supported case that is highly indicative of inducing accelerated replacement. </a:t>
            </a:r>
          </a:p>
          <a:p>
            <a:pPr marL="285750" indent="-285750">
              <a:buFont typeface="Arial" panose="020B0604020202020204" pitchFamily="34" charset="0"/>
              <a:buChar char="•"/>
            </a:pPr>
            <a:r>
              <a:rPr lang="en-US" sz="1600" dirty="0" smtClean="0"/>
              <a:t>The program rules must specify the customer eligibility criteria and the evidence of customer and measure eligibility that will be collected for each program installation. </a:t>
            </a:r>
          </a:p>
          <a:p>
            <a:pPr marL="285750" indent="-285750">
              <a:buFont typeface="Arial" panose="020B0604020202020204" pitchFamily="34" charset="0"/>
              <a:buChar char="•"/>
            </a:pPr>
            <a:r>
              <a:rPr lang="en-US" sz="1600" dirty="0" smtClean="0"/>
              <a:t>The specified evidence must be collected for each installation as part of the program implementation, and this evidence must be made available to the Commission upon request and submitted as supporting documentation with related energy savings claims. (p. 46)</a:t>
            </a:r>
          </a:p>
          <a:p>
            <a:pPr marL="285750" indent="-285750">
              <a:buFont typeface="Arial" panose="020B0604020202020204" pitchFamily="34" charset="0"/>
              <a:buChar char="•"/>
            </a:pPr>
            <a:endParaRPr lang="en-US" sz="1600" dirty="0" smtClean="0"/>
          </a:p>
          <a:p>
            <a:r>
              <a:rPr lang="en-US" sz="1600" dirty="0" smtClean="0"/>
              <a:t>1. “Custom measures installed through residential and </a:t>
            </a:r>
            <a:r>
              <a:rPr lang="en-US" sz="1600" u="sng" dirty="0" smtClean="0"/>
              <a:t>small commercial </a:t>
            </a:r>
            <a:r>
              <a:rPr lang="en-US" sz="1600" dirty="0" smtClean="0"/>
              <a:t>direct install programs.** </a:t>
            </a:r>
          </a:p>
          <a:p>
            <a:r>
              <a:rPr lang="en-US" sz="1600" dirty="0" smtClean="0"/>
              <a:t>2. Tenant space build-outs where the tenant, space purpose and equipment use patterns remain the same. </a:t>
            </a:r>
          </a:p>
          <a:p>
            <a:r>
              <a:rPr lang="en-US" sz="1600" dirty="0" smtClean="0"/>
              <a:t>3. Pre-existing equipment was functional and the measure was proposed in an implementer-provided audit through a program that the Commission has approved as being designed to expressly target early replacement. </a:t>
            </a:r>
          </a:p>
          <a:p>
            <a:r>
              <a:rPr lang="en-US" sz="1600" dirty="0" smtClean="0"/>
              <a:t>**Where CPUC Staff must pre-approve the direct install program as being appropriate for such classification. For deemed measures with these customer classes, see the deemed section.” (p. 45)</a:t>
            </a:r>
          </a:p>
          <a:p>
            <a:endParaRPr lang="en-US" sz="1600" dirty="0"/>
          </a:p>
          <a:p>
            <a:r>
              <a:rPr lang="en-US" sz="1600" dirty="0" smtClean="0"/>
              <a:t>If so, “the </a:t>
            </a:r>
            <a:r>
              <a:rPr lang="en-US" sz="1600" dirty="0"/>
              <a:t>project-level preponderance of evidence requirement can be limited to include evidence of customer eligibility for program participation and evidence of equipment viability. Equipment viability standards must be fulfilled on a project-specific basis, in accordance with the appropriate tier standard</a:t>
            </a:r>
            <a:r>
              <a:rPr lang="en-US" sz="1600" dirty="0" smtClean="0"/>
              <a:t>.” (p. 47)</a:t>
            </a:r>
            <a:endParaRPr lang="en-US" sz="1600" dirty="0"/>
          </a:p>
          <a:p>
            <a:endParaRPr lang="en-US" sz="1600" dirty="0"/>
          </a:p>
        </p:txBody>
      </p:sp>
    </p:spTree>
    <p:extLst>
      <p:ext uri="{BB962C8B-B14F-4D97-AF65-F5344CB8AC3E}">
        <p14:creationId xmlns:p14="http://schemas.microsoft.com/office/powerpoint/2010/main" val="1533037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881</TotalTime>
  <Words>825</Words>
  <Application>Microsoft Office PowerPoint</Application>
  <PresentationFormat>Widescreen</PresentationFormat>
  <Paragraphs>101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Navigating Table 1.1</vt:lpstr>
      <vt:lpstr>PowerPoint Presentation</vt:lpstr>
      <vt:lpstr>PowerPoint Presentation</vt:lpstr>
      <vt:lpstr>PowerPoint Presentation</vt:lpstr>
      <vt:lpstr>Step 1:State of Equipment Questions</vt:lpstr>
      <vt:lpstr>Step 2: Direct-to-Default or Direct-to-Decision?</vt:lpstr>
      <vt:lpstr>Step 3: Tiered POE Requirements</vt:lpstr>
      <vt:lpstr>Step 4: Determine RUL, EUL and baselines</vt:lpstr>
      <vt:lpstr>Is it Direct to Decision? (sec 1.5.5)</vt:lpstr>
      <vt:lpstr>Is it Direct to Default?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Mitchell</dc:creator>
  <cp:lastModifiedBy>Pei-Chi Chou</cp:lastModifiedBy>
  <cp:revision>31</cp:revision>
  <dcterms:created xsi:type="dcterms:W3CDTF">2017-05-02T12:39:41Z</dcterms:created>
  <dcterms:modified xsi:type="dcterms:W3CDTF">2017-05-08T16:43:02Z</dcterms:modified>
</cp:coreProperties>
</file>