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70" r:id="rId2"/>
    <p:sldId id="268" r:id="rId3"/>
    <p:sldId id="267" r:id="rId4"/>
    <p:sldId id="269" r:id="rId5"/>
  </p:sldIdLst>
  <p:sldSz cx="9144000" cy="5143500" type="screen16x9"/>
  <p:notesSz cx="6858000" cy="9144000"/>
  <p:defaultTextStyle>
    <a:defPPr>
      <a:defRPr lang="en-US"/>
    </a:defPPr>
    <a:lvl1pPr marL="0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2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4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86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48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10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72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33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96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988" autoAdjust="0"/>
    <p:restoredTop sz="94671" autoAdjust="0"/>
  </p:normalViewPr>
  <p:slideViewPr>
    <p:cSldViewPr snapToGrid="0" snapToObjects="1">
      <p:cViewPr>
        <p:scale>
          <a:sx n="66" d="100"/>
          <a:sy n="66" d="100"/>
        </p:scale>
        <p:origin x="-1260" y="-53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2" d="100"/>
          <a:sy n="92" d="100"/>
        </p:scale>
        <p:origin x="-373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9371C-0FEC-484A-9A27-AD69B0F83105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3A631-08D0-406D-A4CC-1A814EBF4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38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5CA28-F4EC-43D5-B8EF-ACF93BE69CD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A8406-7486-491A-8FD2-6230E647BB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52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2" algn="l" defTabSz="914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24" algn="l" defTabSz="914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86" algn="l" defTabSz="914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48" algn="l" defTabSz="914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10" algn="l" defTabSz="914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72" algn="l" defTabSz="914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33" algn="l" defTabSz="914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96" algn="l" defTabSz="914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A8406-7486-491A-8FD2-6230E647BB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89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A8406-7486-491A-8FD2-6230E647BB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7" y="333546"/>
            <a:ext cx="8574087" cy="1101328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32" tIns="45717" rIns="182865" bIns="365729" rtlCol="0" anchor="b" anchorCtr="0">
            <a:normAutofit/>
          </a:bodyPr>
          <a:lstStyle/>
          <a:p>
            <a:pPr algn="l" defTabSz="914324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7" y="1429907"/>
            <a:ext cx="8576373" cy="103058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333549"/>
            <a:ext cx="587004" cy="646325"/>
          </a:xfrm>
          <a:prstGeom prst="rect">
            <a:avLst/>
          </a:prstGeom>
          <a:noFill/>
        </p:spPr>
        <p:txBody>
          <a:bodyPr wrap="none" lIns="91432" tIns="45717" rIns="91432" bIns="45717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336754"/>
            <a:ext cx="7808976" cy="816102"/>
          </a:xfrm>
          <a:noFill/>
        </p:spPr>
        <p:txBody>
          <a:bodyPr vert="horz" lIns="91432" tIns="45717" rIns="91432" bIns="45717" rtlCol="0" anchor="b" anchorCtr="0">
            <a:normAutofit/>
          </a:bodyPr>
          <a:lstStyle>
            <a:lvl1pPr marL="0" algn="l" defTabSz="914324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149320"/>
            <a:ext cx="7754112" cy="363474"/>
          </a:xfrm>
        </p:spPr>
        <p:txBody>
          <a:bodyPr vert="horz" lIns="91432" tIns="45717" rIns="91432" bIns="45717" rtlCol="0">
            <a:normAutofit/>
          </a:bodyPr>
          <a:lstStyle>
            <a:lvl1pPr marL="0" indent="0" algn="l" defTabSz="914324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7" y="4670298"/>
            <a:ext cx="8574087" cy="130302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974071"/>
            <a:ext cx="4069080" cy="871538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685801"/>
            <a:ext cx="4069080" cy="390882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1842247"/>
            <a:ext cx="4069080" cy="238685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162" indent="0">
              <a:buNone/>
              <a:defRPr sz="1200"/>
            </a:lvl2pPr>
            <a:lvl3pPr marL="914324" indent="0">
              <a:buNone/>
              <a:defRPr sz="1000"/>
            </a:lvl3pPr>
            <a:lvl4pPr marL="1371486" indent="0">
              <a:buNone/>
              <a:defRPr sz="900"/>
            </a:lvl4pPr>
            <a:lvl5pPr marL="1828648" indent="0">
              <a:buNone/>
              <a:defRPr sz="900"/>
            </a:lvl5pPr>
            <a:lvl6pPr marL="2285810" indent="0">
              <a:buNone/>
              <a:defRPr sz="900"/>
            </a:lvl6pPr>
            <a:lvl7pPr marL="2742972" indent="0">
              <a:buNone/>
              <a:defRPr sz="900"/>
            </a:lvl7pPr>
            <a:lvl8pPr marL="3200133" indent="0">
              <a:buNone/>
              <a:defRPr sz="900"/>
            </a:lvl8pPr>
            <a:lvl9pPr marL="365729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7" y="339539"/>
            <a:ext cx="8576373" cy="103058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7" y="3601182"/>
            <a:ext cx="8574087" cy="1101328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32" tIns="45717" rIns="182865" bIns="365729" rtlCol="0" anchor="b" anchorCtr="0">
            <a:normAutofit/>
          </a:bodyPr>
          <a:lstStyle/>
          <a:p>
            <a:pPr algn="l" defTabSz="914324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7" y="4697542"/>
            <a:ext cx="8576373" cy="103058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3600450"/>
            <a:ext cx="8360242" cy="425054"/>
          </a:xfrm>
          <a:noFill/>
        </p:spPr>
        <p:txBody>
          <a:bodyPr vert="horz" lIns="91432" tIns="45717" rIns="91432" bIns="45717" rtlCol="0" anchor="b" anchorCtr="0">
            <a:normAutofit/>
          </a:bodyPr>
          <a:lstStyle>
            <a:lvl1pPr algn="l" defTabSz="914324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342899"/>
            <a:ext cx="8577072" cy="3264408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4" indent="0">
              <a:buNone/>
              <a:defRPr sz="2400"/>
            </a:lvl3pPr>
            <a:lvl4pPr marL="1371486" indent="0">
              <a:buNone/>
              <a:defRPr sz="2000"/>
            </a:lvl4pPr>
            <a:lvl5pPr marL="1828648" indent="0">
              <a:buNone/>
              <a:defRPr sz="2000"/>
            </a:lvl5pPr>
            <a:lvl6pPr marL="2285810" indent="0">
              <a:buNone/>
              <a:defRPr sz="2000"/>
            </a:lvl6pPr>
            <a:lvl7pPr marL="2742972" indent="0">
              <a:buNone/>
              <a:defRPr sz="2000"/>
            </a:lvl7pPr>
            <a:lvl8pPr marL="3200133" indent="0">
              <a:buNone/>
              <a:defRPr sz="2000"/>
            </a:lvl8pPr>
            <a:lvl9pPr marL="3657296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3" y="4025505"/>
            <a:ext cx="8304213" cy="603647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000"/>
            </a:lvl3pPr>
            <a:lvl4pPr marL="1371486" indent="0">
              <a:buNone/>
              <a:defRPr sz="900"/>
            </a:lvl4pPr>
            <a:lvl5pPr marL="1828648" indent="0">
              <a:buNone/>
              <a:defRPr sz="900"/>
            </a:lvl5pPr>
            <a:lvl6pPr marL="2285810" indent="0">
              <a:buNone/>
              <a:defRPr sz="900"/>
            </a:lvl6pPr>
            <a:lvl7pPr marL="2742972" indent="0">
              <a:buNone/>
              <a:defRPr sz="900"/>
            </a:lvl7pPr>
            <a:lvl8pPr marL="3200133" indent="0">
              <a:buNone/>
              <a:defRPr sz="900"/>
            </a:lvl8pPr>
            <a:lvl9pPr marL="3657296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7" y="3210486"/>
            <a:ext cx="8576373" cy="103058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3583642"/>
            <a:ext cx="8360242" cy="425054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342900"/>
            <a:ext cx="8577072" cy="2866644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4" indent="0">
              <a:buNone/>
              <a:defRPr sz="2400"/>
            </a:lvl3pPr>
            <a:lvl4pPr marL="1371486" indent="0">
              <a:buNone/>
              <a:defRPr sz="2000"/>
            </a:lvl4pPr>
            <a:lvl5pPr marL="1828648" indent="0">
              <a:buNone/>
              <a:defRPr sz="2000"/>
            </a:lvl5pPr>
            <a:lvl6pPr marL="2285810" indent="0">
              <a:buNone/>
              <a:defRPr sz="2000"/>
            </a:lvl6pPr>
            <a:lvl7pPr marL="2742972" indent="0">
              <a:buNone/>
              <a:defRPr sz="2000"/>
            </a:lvl7pPr>
            <a:lvl8pPr marL="3200133" indent="0">
              <a:buNone/>
              <a:defRPr sz="2000"/>
            </a:lvl8pPr>
            <a:lvl9pPr marL="3657296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3" y="4008697"/>
            <a:ext cx="8304213" cy="603647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000"/>
            </a:lvl3pPr>
            <a:lvl4pPr marL="1371486" indent="0">
              <a:buNone/>
              <a:defRPr sz="900"/>
            </a:lvl4pPr>
            <a:lvl5pPr marL="1828648" indent="0">
              <a:buNone/>
              <a:defRPr sz="900"/>
            </a:lvl5pPr>
            <a:lvl6pPr marL="2285810" indent="0">
              <a:buNone/>
              <a:defRPr sz="900"/>
            </a:lvl6pPr>
            <a:lvl7pPr marL="2742972" indent="0">
              <a:buNone/>
              <a:defRPr sz="900"/>
            </a:lvl7pPr>
            <a:lvl8pPr marL="3200133" indent="0">
              <a:buNone/>
              <a:defRPr sz="900"/>
            </a:lvl8pPr>
            <a:lvl9pPr marL="3657296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3" y="685801"/>
            <a:ext cx="5195047" cy="390882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3200402"/>
            <a:ext cx="2743200" cy="1590115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32" tIns="45717" rIns="182865" bIns="365729" rtlCol="0" anchor="b" anchorCtr="0">
            <a:normAutofit/>
          </a:bodyPr>
          <a:lstStyle/>
          <a:p>
            <a:pPr algn="l" defTabSz="914324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5" y="3714753"/>
            <a:ext cx="2472017" cy="934571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000"/>
            </a:lvl3pPr>
            <a:lvl4pPr marL="1371486" indent="0">
              <a:buNone/>
              <a:defRPr sz="900"/>
            </a:lvl4pPr>
            <a:lvl5pPr marL="1828648" indent="0">
              <a:buNone/>
              <a:defRPr sz="900"/>
            </a:lvl5pPr>
            <a:lvl6pPr marL="2285810" indent="0">
              <a:buNone/>
              <a:defRPr sz="900"/>
            </a:lvl6pPr>
            <a:lvl7pPr marL="2742972" indent="0">
              <a:buNone/>
              <a:defRPr sz="900"/>
            </a:lvl7pPr>
            <a:lvl8pPr marL="3200133" indent="0">
              <a:buNone/>
              <a:defRPr sz="900"/>
            </a:lvl8pPr>
            <a:lvl9pPr marL="365729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8" y="3314702"/>
            <a:ext cx="2475395" cy="383241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445770"/>
            <a:ext cx="2743200" cy="275691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7" y="346262"/>
            <a:ext cx="8576373" cy="103058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6" y="3601182"/>
            <a:ext cx="5837237" cy="1101328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32" tIns="45717" rIns="182865" bIns="365729" rtlCol="0" anchor="b" anchorCtr="0">
            <a:normAutofit/>
          </a:bodyPr>
          <a:lstStyle/>
          <a:p>
            <a:pPr algn="l" defTabSz="914324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7" y="4697542"/>
            <a:ext cx="8576373" cy="103058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3" y="3600450"/>
            <a:ext cx="5691651" cy="425054"/>
          </a:xfrm>
          <a:noFill/>
        </p:spPr>
        <p:txBody>
          <a:bodyPr vert="horz" lIns="91432" tIns="45717" rIns="91432" bIns="45717" rtlCol="0" anchor="b" anchorCtr="0">
            <a:normAutofit/>
          </a:bodyPr>
          <a:lstStyle>
            <a:lvl1pPr algn="l" defTabSz="914324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342899"/>
            <a:ext cx="5833872" cy="326440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162" indent="0">
              <a:buNone/>
              <a:defRPr sz="2800"/>
            </a:lvl2pPr>
            <a:lvl3pPr marL="914324" indent="0">
              <a:buNone/>
              <a:defRPr sz="2400"/>
            </a:lvl3pPr>
            <a:lvl4pPr marL="1371486" indent="0">
              <a:buNone/>
              <a:defRPr sz="2000"/>
            </a:lvl4pPr>
            <a:lvl5pPr marL="1828648" indent="0">
              <a:buNone/>
              <a:defRPr sz="2000"/>
            </a:lvl5pPr>
            <a:lvl6pPr marL="2285810" indent="0">
              <a:buNone/>
              <a:defRPr sz="2000"/>
            </a:lvl6pPr>
            <a:lvl7pPr marL="2742972" indent="0">
              <a:buNone/>
              <a:defRPr sz="2000"/>
            </a:lvl7pPr>
            <a:lvl8pPr marL="3200133" indent="0">
              <a:buNone/>
              <a:defRPr sz="2000"/>
            </a:lvl8pPr>
            <a:lvl9pPr marL="3657296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8" y="4025505"/>
            <a:ext cx="5653507" cy="603647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162" indent="0">
              <a:buNone/>
              <a:defRPr sz="1200"/>
            </a:lvl2pPr>
            <a:lvl3pPr marL="914324" indent="0">
              <a:buNone/>
              <a:defRPr sz="1000"/>
            </a:lvl3pPr>
            <a:lvl4pPr marL="1371486" indent="0">
              <a:buNone/>
              <a:defRPr sz="900"/>
            </a:lvl4pPr>
            <a:lvl5pPr marL="1828648" indent="0">
              <a:buNone/>
              <a:defRPr sz="900"/>
            </a:lvl5pPr>
            <a:lvl6pPr marL="2285810" indent="0">
              <a:buNone/>
              <a:defRPr sz="900"/>
            </a:lvl6pPr>
            <a:lvl7pPr marL="2742972" indent="0">
              <a:buNone/>
              <a:defRPr sz="900"/>
            </a:lvl7pPr>
            <a:lvl8pPr marL="3200133" indent="0">
              <a:buNone/>
              <a:defRPr sz="900"/>
            </a:lvl8pPr>
            <a:lvl9pPr marL="3657296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342900"/>
            <a:ext cx="2736850" cy="21808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162" indent="0">
              <a:buNone/>
              <a:defRPr sz="2800"/>
            </a:lvl2pPr>
            <a:lvl3pPr marL="914324" indent="0">
              <a:buNone/>
              <a:defRPr sz="2400"/>
            </a:lvl3pPr>
            <a:lvl4pPr marL="1371486" indent="0">
              <a:buNone/>
              <a:defRPr sz="2000"/>
            </a:lvl4pPr>
            <a:lvl5pPr marL="1828648" indent="0">
              <a:buNone/>
              <a:defRPr sz="2000"/>
            </a:lvl5pPr>
            <a:lvl6pPr marL="2285810" indent="0">
              <a:buNone/>
              <a:defRPr sz="2000"/>
            </a:lvl6pPr>
            <a:lvl7pPr marL="2742972" indent="0">
              <a:buNone/>
              <a:defRPr sz="2000"/>
            </a:lvl7pPr>
            <a:lvl8pPr marL="3200133" indent="0">
              <a:buNone/>
              <a:defRPr sz="2000"/>
            </a:lvl8pPr>
            <a:lvl9pPr marL="3657296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2523744"/>
            <a:ext cx="2736850" cy="217398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162" indent="0">
              <a:buNone/>
              <a:defRPr sz="2800"/>
            </a:lvl2pPr>
            <a:lvl3pPr marL="914324" indent="0">
              <a:buNone/>
              <a:defRPr sz="2400"/>
            </a:lvl3pPr>
            <a:lvl4pPr marL="1371486" indent="0">
              <a:buNone/>
              <a:defRPr sz="2000"/>
            </a:lvl4pPr>
            <a:lvl5pPr marL="1828648" indent="0">
              <a:buNone/>
              <a:defRPr sz="2000"/>
            </a:lvl5pPr>
            <a:lvl6pPr marL="2285810" indent="0">
              <a:buNone/>
              <a:defRPr sz="2000"/>
            </a:lvl6pPr>
            <a:lvl7pPr marL="2742972" indent="0">
              <a:buNone/>
              <a:defRPr sz="2000"/>
            </a:lvl7pPr>
            <a:lvl8pPr marL="3200133" indent="0">
              <a:buNone/>
              <a:defRPr sz="2000"/>
            </a:lvl8pPr>
            <a:lvl9pPr marL="3657296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7" y="341830"/>
            <a:ext cx="8574087" cy="850462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7" y="1183386"/>
            <a:ext cx="8576373" cy="103058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7" y="1600200"/>
            <a:ext cx="8574087" cy="30099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6055711" y="2001410"/>
            <a:ext cx="4450961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5" y="354807"/>
            <a:ext cx="969264" cy="4441031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7" y="342900"/>
            <a:ext cx="6497637" cy="4452938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5400531" y="2499618"/>
            <a:ext cx="4450842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7" y="341830"/>
            <a:ext cx="8574087" cy="850462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7" y="1183386"/>
            <a:ext cx="8576373" cy="103058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7" y="333546"/>
            <a:ext cx="8574087" cy="1101328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32" tIns="45717" rIns="182865" bIns="365729" rtlCol="0" anchor="b" anchorCtr="0">
            <a:normAutofit/>
          </a:bodyPr>
          <a:lstStyle/>
          <a:p>
            <a:pPr algn="l" defTabSz="914324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6" y="1512796"/>
            <a:ext cx="8574087" cy="328304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1" y="1149724"/>
            <a:ext cx="7754284" cy="36307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7" y="1429907"/>
            <a:ext cx="8576373" cy="103058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333549"/>
            <a:ext cx="587004" cy="646325"/>
          </a:xfrm>
          <a:prstGeom prst="rect">
            <a:avLst/>
          </a:prstGeom>
          <a:noFill/>
        </p:spPr>
        <p:txBody>
          <a:bodyPr wrap="none" lIns="91432" tIns="45717" rIns="91432" bIns="45717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7" y="333546"/>
            <a:ext cx="7810967" cy="816178"/>
          </a:xfrm>
          <a:noFill/>
        </p:spPr>
        <p:txBody>
          <a:bodyPr bIns="45717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7" y="3601182"/>
            <a:ext cx="8574087" cy="1101328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32" tIns="45717" rIns="182865" bIns="365729" rtlCol="0" anchor="b" anchorCtr="0">
            <a:normAutofit/>
          </a:bodyPr>
          <a:lstStyle/>
          <a:p>
            <a:pPr algn="l" defTabSz="914324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7" y="4697542"/>
            <a:ext cx="8576373" cy="103058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3601184"/>
            <a:ext cx="587004" cy="646325"/>
          </a:xfrm>
          <a:prstGeom prst="rect">
            <a:avLst/>
          </a:prstGeom>
          <a:noFill/>
        </p:spPr>
        <p:txBody>
          <a:bodyPr wrap="none" lIns="91432" tIns="45717" rIns="91432" bIns="45717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3610594"/>
            <a:ext cx="7772400" cy="788670"/>
          </a:xfrm>
          <a:noFill/>
        </p:spPr>
        <p:txBody>
          <a:bodyPr vert="horz" lIns="91432" tIns="45717" rIns="91432" bIns="45717" rtlCol="0" anchor="b" anchorCtr="0">
            <a:normAutofit/>
          </a:bodyPr>
          <a:lstStyle>
            <a:lvl1pPr algn="l" defTabSz="914324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9" y="4395978"/>
            <a:ext cx="7735824" cy="301752"/>
          </a:xfrm>
        </p:spPr>
        <p:txBody>
          <a:bodyPr vert="horz" lIns="91432" tIns="45717" rIns="91432" bIns="45717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324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6" y="332816"/>
            <a:ext cx="8574087" cy="327772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7" y="3601182"/>
            <a:ext cx="8574087" cy="1101328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32" tIns="45717" rIns="182865" bIns="365729" rtlCol="0" anchor="b" anchorCtr="0">
            <a:normAutofit/>
          </a:bodyPr>
          <a:lstStyle/>
          <a:p>
            <a:pPr algn="l" defTabSz="914324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7" y="4697542"/>
            <a:ext cx="8576373" cy="103058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3601184"/>
            <a:ext cx="587004" cy="646325"/>
          </a:xfrm>
          <a:prstGeom prst="rect">
            <a:avLst/>
          </a:prstGeom>
          <a:noFill/>
        </p:spPr>
        <p:txBody>
          <a:bodyPr wrap="none" lIns="91432" tIns="45717" rIns="91432" bIns="45717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3610536"/>
            <a:ext cx="7772400" cy="786653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51" y="4397190"/>
            <a:ext cx="7732059" cy="302559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7" y="341830"/>
            <a:ext cx="8574087" cy="850462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7" y="1183386"/>
            <a:ext cx="8576373" cy="103058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1613299"/>
            <a:ext cx="3931920" cy="29813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1613299"/>
            <a:ext cx="3931920" cy="29813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7" y="341830"/>
            <a:ext cx="8574087" cy="850462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7" y="1183386"/>
            <a:ext cx="8576373" cy="103058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301353"/>
            <a:ext cx="3931920" cy="624938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162" indent="0">
              <a:buNone/>
              <a:defRPr sz="2000" b="1"/>
            </a:lvl2pPr>
            <a:lvl3pPr marL="914324" indent="0">
              <a:buNone/>
              <a:defRPr sz="1800" b="1"/>
            </a:lvl3pPr>
            <a:lvl4pPr marL="1371486" indent="0">
              <a:buNone/>
              <a:defRPr sz="1600" b="1"/>
            </a:lvl4pPr>
            <a:lvl5pPr marL="1828648" indent="0">
              <a:buNone/>
              <a:defRPr sz="1600" b="1"/>
            </a:lvl5pPr>
            <a:lvl6pPr marL="2285810" indent="0">
              <a:buNone/>
              <a:defRPr sz="1600" b="1"/>
            </a:lvl6pPr>
            <a:lvl7pPr marL="2742972" indent="0">
              <a:buNone/>
              <a:defRPr sz="1600" b="1"/>
            </a:lvl7pPr>
            <a:lvl8pPr marL="3200133" indent="0">
              <a:buNone/>
              <a:defRPr sz="1600" b="1"/>
            </a:lvl8pPr>
            <a:lvl9pPr marL="365729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1943100"/>
            <a:ext cx="3931920" cy="265152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301353"/>
            <a:ext cx="3931920" cy="624938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162" indent="0">
              <a:buNone/>
              <a:defRPr sz="2000" b="1"/>
            </a:lvl2pPr>
            <a:lvl3pPr marL="914324" indent="0">
              <a:buNone/>
              <a:defRPr sz="1800" b="1"/>
            </a:lvl3pPr>
            <a:lvl4pPr marL="1371486" indent="0">
              <a:buNone/>
              <a:defRPr sz="1600" b="1"/>
            </a:lvl4pPr>
            <a:lvl5pPr marL="1828648" indent="0">
              <a:buNone/>
              <a:defRPr sz="1600" b="1"/>
            </a:lvl5pPr>
            <a:lvl6pPr marL="2285810" indent="0">
              <a:buNone/>
              <a:defRPr sz="1600" b="1"/>
            </a:lvl6pPr>
            <a:lvl7pPr marL="2742972" indent="0">
              <a:buNone/>
              <a:defRPr sz="1600" b="1"/>
            </a:lvl7pPr>
            <a:lvl8pPr marL="3200133" indent="0">
              <a:buNone/>
              <a:defRPr sz="1600" b="1"/>
            </a:lvl8pPr>
            <a:lvl9pPr marL="365729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1943100"/>
            <a:ext cx="3931920" cy="265152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7" y="341830"/>
            <a:ext cx="8574087" cy="850462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7" y="1183386"/>
            <a:ext cx="8576373" cy="103058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7" y="339539"/>
            <a:ext cx="8576373" cy="103058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7" y="1600201"/>
            <a:ext cx="7076747" cy="2994422"/>
          </a:xfrm>
          <a:prstGeom prst="rect">
            <a:avLst/>
          </a:prstGeom>
        </p:spPr>
        <p:txBody>
          <a:bodyPr vert="horz" lIns="91432" tIns="45717" rIns="91432" bIns="4571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4827774"/>
            <a:ext cx="2133600" cy="273844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4827774"/>
            <a:ext cx="6124902" cy="273844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63" y="125510"/>
            <a:ext cx="630621" cy="269820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7" y="472787"/>
            <a:ext cx="8574087" cy="72588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32" tIns="45717" rIns="91432" bIns="4571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txStyles>
    <p:titleStyle>
      <a:lvl1pPr algn="r" defTabSz="914324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3987" indent="-453987" algn="l" defTabSz="914324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324" indent="-457162" algn="l" defTabSz="914324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370" indent="-346046" algn="l" defTabSz="914324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067" indent="-339697" algn="l" defTabSz="914324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764" indent="-331760" algn="l" defTabSz="914324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573" indent="-344459" algn="l" defTabSz="914324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507" indent="-344459" algn="l" defTabSz="914324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69966" indent="-344459" algn="l" defTabSz="914324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2837" indent="-344459" algn="l" defTabSz="914324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4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6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8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10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2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3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6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164921"/>
            <a:ext cx="7808976" cy="816102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/>
              <a:t>Customer Needs from Integration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578" y="937597"/>
            <a:ext cx="7754112" cy="363474"/>
          </a:xfrm>
        </p:spPr>
        <p:txBody>
          <a:bodyPr>
            <a:normAutofit lnSpcReduction="10000"/>
          </a:bodyPr>
          <a:lstStyle/>
          <a:p>
            <a:pPr algn="r"/>
            <a:r>
              <a:rPr lang="en-US" dirty="0" smtClean="0"/>
              <a:t>Empower disadvantaged customers to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41" b="22106"/>
          <a:stretch/>
        </p:blipFill>
        <p:spPr>
          <a:xfrm>
            <a:off x="0" y="4390702"/>
            <a:ext cx="9150265" cy="752798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75897" y="1535654"/>
            <a:ext cx="8600089" cy="3207797"/>
          </a:xfrm>
          <a:prstGeom prst="rect">
            <a:avLst/>
          </a:prstGeom>
        </p:spPr>
        <p:txBody>
          <a:bodyPr vert="horz" lIns="91432" tIns="45717" rIns="91432" bIns="45717" rtlCol="0"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</a:pPr>
            <a:endParaRPr lang="en-US" sz="2000" u="sng" dirty="0" smtClean="0"/>
          </a:p>
          <a:p>
            <a:pPr>
              <a:buClr>
                <a:schemeClr val="accent1">
                  <a:lumMod val="50000"/>
                </a:schemeClr>
              </a:buClr>
            </a:pPr>
            <a:endParaRPr lang="en-US" sz="2000" u="sng" dirty="0" smtClean="0"/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US" sz="3200" dirty="0" err="1" smtClean="0"/>
              <a:t>Easily</a:t>
            </a:r>
            <a:r>
              <a:rPr lang="es-US" sz="3200" dirty="0" smtClean="0"/>
              <a:t> </a:t>
            </a:r>
            <a:r>
              <a:rPr lang="es-US" sz="3200" dirty="0" err="1" smtClean="0"/>
              <a:t>manage</a:t>
            </a:r>
            <a:r>
              <a:rPr lang="es-US" sz="3200" dirty="0" smtClean="0"/>
              <a:t> </a:t>
            </a:r>
            <a:r>
              <a:rPr lang="es-US" sz="3200" dirty="0" err="1" smtClean="0"/>
              <a:t>energy</a:t>
            </a:r>
            <a:r>
              <a:rPr lang="es-US" sz="3200" dirty="0" smtClean="0"/>
              <a:t> </a:t>
            </a:r>
            <a:r>
              <a:rPr lang="es-US" sz="3200" dirty="0" err="1" smtClean="0"/>
              <a:t>usage</a:t>
            </a:r>
            <a:r>
              <a:rPr lang="es-US" sz="3200" dirty="0" smtClean="0"/>
              <a:t> and </a:t>
            </a:r>
            <a:r>
              <a:rPr lang="es-US" sz="3200" dirty="0" err="1" smtClean="0"/>
              <a:t>costs</a:t>
            </a:r>
            <a:r>
              <a:rPr lang="es-US" sz="3200" dirty="0" smtClean="0"/>
              <a:t>.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es-US" sz="1000" dirty="0" smtClean="0"/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US" sz="3200" dirty="0" err="1" smtClean="0"/>
              <a:t>Participate</a:t>
            </a:r>
            <a:r>
              <a:rPr lang="es-US" sz="3200" dirty="0" smtClean="0"/>
              <a:t> in </a:t>
            </a:r>
            <a:r>
              <a:rPr lang="es-US" sz="3200" dirty="0" err="1" smtClean="0"/>
              <a:t>the</a:t>
            </a:r>
            <a:r>
              <a:rPr lang="es-US" sz="3200" dirty="0" smtClean="0"/>
              <a:t> </a:t>
            </a:r>
            <a:r>
              <a:rPr lang="es-US" sz="3200" dirty="0" err="1" smtClean="0"/>
              <a:t>green</a:t>
            </a:r>
            <a:r>
              <a:rPr lang="es-US" sz="3200" dirty="0" smtClean="0"/>
              <a:t> </a:t>
            </a:r>
            <a:r>
              <a:rPr lang="es-US" sz="3200" dirty="0" err="1" smtClean="0"/>
              <a:t>economy</a:t>
            </a:r>
            <a:r>
              <a:rPr lang="es-US" sz="3200" dirty="0" smtClean="0"/>
              <a:t>.</a:t>
            </a: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s-US" sz="1000" dirty="0" smtClean="0"/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US" sz="3200" dirty="0" smtClean="0"/>
              <a:t>Reduce </a:t>
            </a:r>
            <a:r>
              <a:rPr lang="es-US" sz="3200" dirty="0" err="1" smtClean="0"/>
              <a:t>environmental</a:t>
            </a:r>
            <a:r>
              <a:rPr lang="es-US" sz="3200" dirty="0" smtClean="0"/>
              <a:t> </a:t>
            </a:r>
            <a:r>
              <a:rPr lang="es-US" sz="3200" dirty="0" err="1" smtClean="0"/>
              <a:t>impacts</a:t>
            </a:r>
            <a:r>
              <a:rPr lang="es-US" sz="3200" dirty="0" smtClean="0"/>
              <a:t> of </a:t>
            </a:r>
            <a:r>
              <a:rPr lang="es-US" sz="3200" dirty="0" err="1" smtClean="0"/>
              <a:t>energy</a:t>
            </a:r>
            <a:r>
              <a:rPr lang="es-US" sz="3200" dirty="0" smtClean="0"/>
              <a:t> use.</a:t>
            </a: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n-US" sz="20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53" y="212729"/>
            <a:ext cx="1346574" cy="1346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1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Custom Solutions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286965"/>
              </p:ext>
            </p:extLst>
          </p:nvPr>
        </p:nvGraphicFramePr>
        <p:xfrm>
          <a:off x="284168" y="1390262"/>
          <a:ext cx="8574087" cy="3545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9718"/>
                <a:gridCol w="3875314"/>
                <a:gridCol w="2559055"/>
              </a:tblGrid>
              <a:tr h="346310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 Need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Assistance Provided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Benefits</a:t>
                      </a:r>
                      <a:endParaRPr lang="en-US" dirty="0"/>
                    </a:p>
                  </a:txBody>
                  <a:tcPr/>
                </a:tc>
              </a:tr>
              <a:tr h="147181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Property</a:t>
                      </a:r>
                      <a:r>
                        <a:rPr lang="en-US" sz="1600" baseline="0" dirty="0" smtClean="0"/>
                        <a:t> owners or managers do not know which programs fit their specific building’s needs.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 smtClean="0"/>
                        <a:t>Assign a single person (Technical Assistant or TA) who will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assess the building for energy needs,</a:t>
                      </a:r>
                      <a:r>
                        <a:rPr lang="en-US" sz="1600" baseline="0" dirty="0" smtClean="0"/>
                        <a:t> facilitate  access to rebate and financing programs, and refer customer to appropriate contractors and other utility programs.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 smtClean="0"/>
                        <a:t>Quick, easy, </a:t>
                      </a:r>
                      <a:r>
                        <a:rPr lang="en-US" sz="1600" baseline="0" dirty="0" smtClean="0"/>
                        <a:t>and regular communication </a:t>
                      </a:r>
                      <a:r>
                        <a:rPr lang="en-US" sz="1600" baseline="0" dirty="0" smtClean="0"/>
                        <a:t>between customer and administrator.</a:t>
                      </a:r>
                      <a:endParaRPr lang="en-US" sz="1600" baseline="0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Customized recommendations.  </a:t>
                      </a:r>
                      <a:endParaRPr lang="en-US" sz="1600" dirty="0"/>
                    </a:p>
                  </a:txBody>
                  <a:tcPr/>
                </a:tc>
              </a:tr>
              <a:tr h="162486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Tenants and building owners/managers need energy</a:t>
                      </a:r>
                      <a:r>
                        <a:rPr lang="en-US" sz="1600" baseline="0" dirty="0" smtClean="0"/>
                        <a:t> education specific to multi-family dwellings.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 smtClean="0"/>
                        <a:t>TA provides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owner/manager and tenants </a:t>
                      </a:r>
                      <a:r>
                        <a:rPr lang="en-US" sz="1600" baseline="0" dirty="0" smtClean="0"/>
                        <a:t>energy education together.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Reduced energy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costs.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Upgraded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appliances.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95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Creating </a:t>
            </a:r>
            <a:r>
              <a:rPr lang="en-US" dirty="0" smtClean="0"/>
              <a:t>Custom Solutions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7619955"/>
              </p:ext>
            </p:extLst>
          </p:nvPr>
        </p:nvGraphicFramePr>
        <p:xfrm>
          <a:off x="284169" y="1390262"/>
          <a:ext cx="8574087" cy="3583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3602"/>
                <a:gridCol w="2583543"/>
                <a:gridCol w="3966942"/>
              </a:tblGrid>
              <a:tr h="341511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 Need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Assistance Provided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Benefits</a:t>
                      </a:r>
                      <a:endParaRPr lang="en-US" dirty="0"/>
                    </a:p>
                  </a:txBody>
                  <a:tcPr/>
                </a:tc>
              </a:tr>
              <a:tr h="1223746">
                <a:tc>
                  <a:txBody>
                    <a:bodyPr/>
                    <a:lstStyle/>
                    <a:p>
                      <a:pPr marL="0" marR="0" indent="0" algn="l" defTabSz="914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Building</a:t>
                      </a:r>
                      <a:r>
                        <a:rPr lang="en-US" sz="1600" baseline="0" dirty="0" smtClean="0"/>
                        <a:t> owners l</a:t>
                      </a:r>
                      <a:r>
                        <a:rPr lang="en-US" sz="1600" dirty="0" smtClean="0"/>
                        <a:t>ack</a:t>
                      </a:r>
                      <a:r>
                        <a:rPr lang="en-US" sz="1600" baseline="0" dirty="0" smtClean="0"/>
                        <a:t> f</a:t>
                      </a:r>
                      <a:r>
                        <a:rPr lang="en-US" sz="1600" dirty="0" smtClean="0"/>
                        <a:t>inancial capital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Identify various federal and state programs and other financing options</a:t>
                      </a:r>
                      <a:r>
                        <a:rPr lang="en-US" sz="1600" baseline="0" dirty="0" smtClean="0"/>
                        <a:t> to bring installation costs down.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 smtClean="0"/>
                        <a:t>Even deeper </a:t>
                      </a:r>
                      <a:r>
                        <a:rPr lang="en-US" sz="1600" dirty="0" smtClean="0"/>
                        <a:t>energy savings.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 smtClean="0"/>
                        <a:t>Energy</a:t>
                      </a:r>
                      <a:r>
                        <a:rPr lang="en-US" sz="1600" baseline="0" dirty="0" smtClean="0"/>
                        <a:t> s</a:t>
                      </a:r>
                      <a:r>
                        <a:rPr lang="en-US" sz="1600" dirty="0" smtClean="0"/>
                        <a:t>avings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are </a:t>
                      </a:r>
                      <a:r>
                        <a:rPr lang="en-US" sz="1600" dirty="0" smtClean="0"/>
                        <a:t>integrated into the financing option to make retrofits affordable.</a:t>
                      </a:r>
                    </a:p>
                  </a:txBody>
                  <a:tcPr/>
                </a:tc>
              </a:tr>
              <a:tr h="19067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Local</a:t>
                      </a:r>
                      <a:r>
                        <a:rPr lang="en-US" sz="1600" baseline="0" dirty="0" smtClean="0"/>
                        <a:t> w</a:t>
                      </a:r>
                      <a:r>
                        <a:rPr lang="en-US" sz="1600" dirty="0" smtClean="0"/>
                        <a:t>orkforce need</a:t>
                      </a:r>
                      <a:r>
                        <a:rPr lang="en-US" sz="1600" baseline="0" dirty="0" smtClean="0"/>
                        <a:t> jobs </a:t>
                      </a:r>
                      <a:r>
                        <a:rPr lang="en-US" sz="1600" dirty="0" smtClean="0"/>
                        <a:t>and local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contractors need to penetrate the market.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 smtClean="0"/>
                        <a:t>Hire workers and contractors from the communities they serve.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 smtClean="0"/>
                        <a:t>Train contractors to</a:t>
                      </a:r>
                      <a:r>
                        <a:rPr lang="en-US" sz="1600" baseline="0" dirty="0" smtClean="0"/>
                        <a:t> provide them with multi-family-specific building trades.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 smtClean="0"/>
                        <a:t>High-road jobs for </a:t>
                      </a:r>
                      <a:r>
                        <a:rPr lang="en-US" sz="1600" dirty="0" smtClean="0"/>
                        <a:t>local workers</a:t>
                      </a:r>
                      <a:r>
                        <a:rPr lang="en-US" sz="1600" dirty="0" smtClean="0"/>
                        <a:t>.</a:t>
                      </a:r>
                      <a:endParaRPr lang="en-US" sz="1600" baseline="0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Competitive edge for local contractors bidding on major projects.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445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US" sz="3000" dirty="0" err="1" smtClean="0"/>
              <a:t>Our</a:t>
            </a:r>
            <a:r>
              <a:rPr lang="es-US" sz="3000" dirty="0" smtClean="0"/>
              <a:t> </a:t>
            </a:r>
            <a:r>
              <a:rPr lang="es-US" sz="3000" dirty="0" err="1" smtClean="0"/>
              <a:t>Communities</a:t>
            </a:r>
            <a:r>
              <a:rPr lang="es-US" sz="3000" dirty="0" smtClean="0"/>
              <a:t> </a:t>
            </a:r>
            <a:r>
              <a:rPr lang="es-US" sz="3000" dirty="0" err="1" smtClean="0"/>
              <a:t>Need</a:t>
            </a:r>
            <a:r>
              <a:rPr lang="es-US" sz="3000" dirty="0" smtClean="0"/>
              <a:t> More</a:t>
            </a:r>
            <a:endParaRPr lang="es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41" b="22106"/>
          <a:stretch/>
        </p:blipFill>
        <p:spPr>
          <a:xfrm>
            <a:off x="0" y="4390702"/>
            <a:ext cx="9150265" cy="752798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583" y="922284"/>
            <a:ext cx="7076747" cy="3397468"/>
          </a:xfrm>
        </p:spPr>
        <p:txBody>
          <a:bodyPr>
            <a:noAutofit/>
          </a:bodyPr>
          <a:lstStyle/>
          <a:p>
            <a:pPr marL="0" indent="0">
              <a:buClr>
                <a:schemeClr val="accent1">
                  <a:lumMod val="50000"/>
                </a:schemeClr>
              </a:buClr>
              <a:buNone/>
            </a:pPr>
            <a:endParaRPr lang="es-US" dirty="0" smtClean="0"/>
          </a:p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US" dirty="0" smtClean="0"/>
              <a:t>Single-</a:t>
            </a:r>
            <a:r>
              <a:rPr lang="es-US" dirty="0" err="1" smtClean="0"/>
              <a:t>family</a:t>
            </a:r>
            <a:r>
              <a:rPr lang="es-US" dirty="0" smtClean="0"/>
              <a:t> </a:t>
            </a:r>
            <a:r>
              <a:rPr lang="es-US" dirty="0" err="1" smtClean="0"/>
              <a:t>low</a:t>
            </a:r>
            <a:r>
              <a:rPr lang="es-US" dirty="0" smtClean="0"/>
              <a:t> and </a:t>
            </a:r>
            <a:r>
              <a:rPr lang="es-US" dirty="0" err="1" smtClean="0"/>
              <a:t>middle</a:t>
            </a:r>
            <a:r>
              <a:rPr lang="es-US" dirty="0" smtClean="0"/>
              <a:t> </a:t>
            </a:r>
            <a:r>
              <a:rPr lang="es-US" dirty="0" err="1" smtClean="0"/>
              <a:t>income</a:t>
            </a:r>
            <a:r>
              <a:rPr lang="es-US" dirty="0" smtClean="0"/>
              <a:t> </a:t>
            </a:r>
            <a:r>
              <a:rPr lang="es-US" dirty="0" err="1" smtClean="0"/>
              <a:t>households</a:t>
            </a:r>
            <a:r>
              <a:rPr lang="es-US" dirty="0" smtClean="0"/>
              <a:t>.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US" dirty="0" err="1" smtClean="0"/>
              <a:t>Community-based</a:t>
            </a:r>
            <a:r>
              <a:rPr lang="es-US" dirty="0" smtClean="0"/>
              <a:t> </a:t>
            </a:r>
            <a:r>
              <a:rPr lang="es-US" dirty="0" err="1" smtClean="0"/>
              <a:t>organizations</a:t>
            </a:r>
            <a:r>
              <a:rPr lang="es-US" dirty="0" smtClean="0"/>
              <a:t> and </a:t>
            </a:r>
            <a:r>
              <a:rPr lang="es-US" dirty="0" err="1" smtClean="0"/>
              <a:t>small</a:t>
            </a:r>
            <a:r>
              <a:rPr lang="es-US" dirty="0" smtClean="0"/>
              <a:t> </a:t>
            </a:r>
            <a:r>
              <a:rPr lang="es-US" dirty="0" err="1" smtClean="0"/>
              <a:t>businesses</a:t>
            </a:r>
            <a:r>
              <a:rPr lang="es-US" dirty="0" smtClean="0"/>
              <a:t>.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US" dirty="0" smtClean="0"/>
              <a:t>Local </a:t>
            </a:r>
            <a:r>
              <a:rPr lang="es-US" dirty="0" err="1" smtClean="0"/>
              <a:t>schools</a:t>
            </a:r>
            <a:r>
              <a:rPr lang="es-US" dirty="0" smtClean="0"/>
              <a:t> and </a:t>
            </a:r>
            <a:r>
              <a:rPr lang="es-US" dirty="0" err="1" smtClean="0"/>
              <a:t>community</a:t>
            </a:r>
            <a:r>
              <a:rPr lang="es-US" dirty="0" smtClean="0"/>
              <a:t> </a:t>
            </a:r>
            <a:r>
              <a:rPr lang="es-US" dirty="0" err="1" smtClean="0"/>
              <a:t>facilities</a:t>
            </a:r>
            <a:r>
              <a:rPr lang="es-US" dirty="0" smtClean="0"/>
              <a:t>.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US" dirty="0" err="1" smtClean="0"/>
              <a:t>Customer</a:t>
            </a:r>
            <a:r>
              <a:rPr lang="es-US" dirty="0" smtClean="0"/>
              <a:t> </a:t>
            </a:r>
            <a:r>
              <a:rPr lang="es-US" dirty="0" err="1" smtClean="0"/>
              <a:t>energy</a:t>
            </a:r>
            <a:r>
              <a:rPr lang="es-US" dirty="0" smtClean="0"/>
              <a:t> </a:t>
            </a:r>
            <a:r>
              <a:rPr lang="es-US" dirty="0" err="1" smtClean="0"/>
              <a:t>education</a:t>
            </a:r>
            <a:r>
              <a:rPr lang="es-US" dirty="0" smtClean="0"/>
              <a:t> and local </a:t>
            </a:r>
            <a:r>
              <a:rPr lang="es-US" dirty="0" err="1" smtClean="0"/>
              <a:t>workforce</a:t>
            </a:r>
            <a:r>
              <a:rPr lang="es-US" dirty="0" smtClean="0"/>
              <a:t> training.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72573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2045</TotalTime>
  <Words>261</Words>
  <Application>Microsoft Office PowerPoint</Application>
  <PresentationFormat>On-screen Show (16:9)</PresentationFormat>
  <Paragraphs>42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Spectrum</vt:lpstr>
      <vt:lpstr>Customer Needs from Integration</vt:lpstr>
      <vt:lpstr>Creating Custom Solutions</vt:lpstr>
      <vt:lpstr>Creating Custom Solutions</vt:lpstr>
      <vt:lpstr>Our Communities Need More</vt:lpstr>
    </vt:vector>
  </TitlesOfParts>
  <Company>Greenlining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Greenline Design</dc:creator>
  <cp:lastModifiedBy>Carmelita L. Miller</cp:lastModifiedBy>
  <cp:revision>98</cp:revision>
  <dcterms:created xsi:type="dcterms:W3CDTF">2012-11-07T18:36:29Z</dcterms:created>
  <dcterms:modified xsi:type="dcterms:W3CDTF">2015-02-20T01:01:42Z</dcterms:modified>
</cp:coreProperties>
</file>