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8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8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4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5EDD-BFE0-4899-A351-87D31938BAB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E90-33D0-4F4C-A6E5-C796604DE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8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3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BATONGBACAL, ERIC R</dc:creator>
  <cp:lastModifiedBy>Power Point</cp:lastModifiedBy>
  <cp:revision>4</cp:revision>
  <dcterms:created xsi:type="dcterms:W3CDTF">2018-03-27T14:49:15Z</dcterms:created>
  <dcterms:modified xsi:type="dcterms:W3CDTF">2018-03-28T16:59:19Z</dcterms:modified>
</cp:coreProperties>
</file>