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9B8"/>
    <a:srgbClr val="3A9FD2"/>
    <a:srgbClr val="47B0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gif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g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34FE0-CC8D-482A-88A8-135FE158D83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226DD2-8C5A-489B-BCB3-8FE31D58D858}">
      <dgm:prSet phldrT="[Text]" custT="1"/>
      <dgm:spPr>
        <a:solidFill>
          <a:srgbClr val="2A89B8"/>
        </a:solidFill>
      </dgm:spPr>
      <dgm:t>
        <a:bodyPr/>
        <a:lstStyle/>
        <a:p>
          <a:endParaRPr lang="en-US" sz="4400" b="1" dirty="0">
            <a:latin typeface="Century Gothic" panose="020B0502020202020204" pitchFamily="34" charset="0"/>
          </a:endParaRPr>
        </a:p>
      </dgm:t>
    </dgm:pt>
    <dgm:pt modelId="{69411869-C264-4DD0-970D-5AFB5CB19D39}" type="parTrans" cxnId="{8A6A76CA-0F0C-4D3D-89BC-44006438F410}">
      <dgm:prSet/>
      <dgm:spPr/>
      <dgm:t>
        <a:bodyPr/>
        <a:lstStyle/>
        <a:p>
          <a:endParaRPr lang="en-US"/>
        </a:p>
      </dgm:t>
    </dgm:pt>
    <dgm:pt modelId="{7AABC593-7C5C-4896-9E55-A04D4C3AE64D}" type="sibTrans" cxnId="{8A6A76CA-0F0C-4D3D-89BC-44006438F410}">
      <dgm:prSet/>
      <dgm:spPr/>
      <dgm:t>
        <a:bodyPr/>
        <a:lstStyle/>
        <a:p>
          <a:endParaRPr lang="en-US"/>
        </a:p>
      </dgm:t>
    </dgm:pt>
    <dgm:pt modelId="{8AC5D21F-4308-4C6E-8590-F0A1D7974B6F}">
      <dgm:prSet phldrT="[Text]" custT="1"/>
      <dgm:spPr>
        <a:solidFill>
          <a:srgbClr val="2A89B8"/>
        </a:solidFill>
      </dgm:spPr>
      <dgm:t>
        <a:bodyPr/>
        <a:lstStyle/>
        <a:p>
          <a:r>
            <a:rPr lang="en-US" sz="4000" b="1" dirty="0" smtClean="0">
              <a:latin typeface="Century Gothic" panose="020B0502020202020204" pitchFamily="34" charset="0"/>
            </a:rPr>
            <a:t>Medical Cannabis Cultivation Program</a:t>
          </a:r>
        </a:p>
      </dgm:t>
    </dgm:pt>
    <dgm:pt modelId="{D74752D0-C324-4CE9-B99E-CC8CFE021C9E}" type="parTrans" cxnId="{65057B2D-8BC7-4A54-8631-A1DBAC9D04CC}">
      <dgm:prSet/>
      <dgm:spPr/>
      <dgm:t>
        <a:bodyPr/>
        <a:lstStyle/>
        <a:p>
          <a:endParaRPr lang="en-US"/>
        </a:p>
      </dgm:t>
    </dgm:pt>
    <dgm:pt modelId="{5F3F047C-3581-4B40-ACAF-CBACF2ECE103}" type="sibTrans" cxnId="{65057B2D-8BC7-4A54-8631-A1DBAC9D04CC}">
      <dgm:prSet/>
      <dgm:spPr/>
      <dgm:t>
        <a:bodyPr/>
        <a:lstStyle/>
        <a:p>
          <a:endParaRPr lang="en-US"/>
        </a:p>
      </dgm:t>
    </dgm:pt>
    <dgm:pt modelId="{6A4359AF-00E7-4E61-BEC8-58527A44FDB8}">
      <dgm:prSet phldrT="[Text]" custT="1"/>
      <dgm:spPr>
        <a:solidFill>
          <a:srgbClr val="2A89B8"/>
        </a:solidFill>
      </dgm:spPr>
      <dgm:t>
        <a:bodyPr/>
        <a:lstStyle/>
        <a:p>
          <a:r>
            <a:rPr lang="en-US" sz="4000" b="1" dirty="0" smtClean="0">
              <a:latin typeface="Century Gothic" panose="020B0502020202020204" pitchFamily="34" charset="0"/>
            </a:rPr>
            <a:t>Marijuana             Cultivation Program</a:t>
          </a:r>
        </a:p>
      </dgm:t>
    </dgm:pt>
    <dgm:pt modelId="{9DB481C7-D76F-468B-B55B-5CA9F2F045C1}" type="parTrans" cxnId="{5D391A1E-F48F-44EF-AC31-EC44E4F5E603}">
      <dgm:prSet/>
      <dgm:spPr/>
      <dgm:t>
        <a:bodyPr/>
        <a:lstStyle/>
        <a:p>
          <a:endParaRPr lang="en-US"/>
        </a:p>
      </dgm:t>
    </dgm:pt>
    <dgm:pt modelId="{855BD7E4-90DC-4687-A284-2220AC46D431}" type="sibTrans" cxnId="{5D391A1E-F48F-44EF-AC31-EC44E4F5E603}">
      <dgm:prSet/>
      <dgm:spPr/>
      <dgm:t>
        <a:bodyPr/>
        <a:lstStyle/>
        <a:p>
          <a:endParaRPr lang="en-US"/>
        </a:p>
      </dgm:t>
    </dgm:pt>
    <dgm:pt modelId="{348EEE3D-C754-43BB-98FA-9563991F232E}" type="pres">
      <dgm:prSet presAssocID="{28D34FE0-CC8D-482A-88A8-135FE158D83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48044A3-E7D7-43BF-8936-30DD4DB7DBA4}" type="pres">
      <dgm:prSet presAssocID="{B3226DD2-8C5A-489B-BCB3-8FE31D58D858}" presName="root" presStyleCnt="0">
        <dgm:presLayoutVars>
          <dgm:chMax/>
          <dgm:chPref val="4"/>
        </dgm:presLayoutVars>
      </dgm:prSet>
      <dgm:spPr/>
    </dgm:pt>
    <dgm:pt modelId="{29914F86-2A2D-415E-802C-70E95AE8C5BC}" type="pres">
      <dgm:prSet presAssocID="{B3226DD2-8C5A-489B-BCB3-8FE31D58D858}" presName="rootComposite" presStyleCnt="0">
        <dgm:presLayoutVars/>
      </dgm:prSet>
      <dgm:spPr/>
    </dgm:pt>
    <dgm:pt modelId="{1241E8C3-7D19-43FE-A12E-A84C7C705890}" type="pres">
      <dgm:prSet presAssocID="{B3226DD2-8C5A-489B-BCB3-8FE31D58D858}" presName="rootText" presStyleLbl="node0" presStyleIdx="0" presStyleCnt="1" custScaleY="126880" custLinFactNeighborX="885" custLinFactNeighborY="-20185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342CC7-9687-48CB-A9DA-9B84E3469C14}" type="pres">
      <dgm:prSet presAssocID="{B3226DD2-8C5A-489B-BCB3-8FE31D58D858}" presName="childShape" presStyleCnt="0">
        <dgm:presLayoutVars>
          <dgm:chMax val="0"/>
          <dgm:chPref val="0"/>
        </dgm:presLayoutVars>
      </dgm:prSet>
      <dgm:spPr/>
    </dgm:pt>
    <dgm:pt modelId="{2394F1AC-322B-4822-BE99-BDCD4D77B2DE}" type="pres">
      <dgm:prSet presAssocID="{8AC5D21F-4308-4C6E-8590-F0A1D7974B6F}" presName="childComposite" presStyleCnt="0">
        <dgm:presLayoutVars>
          <dgm:chMax val="0"/>
          <dgm:chPref val="0"/>
        </dgm:presLayoutVars>
      </dgm:prSet>
      <dgm:spPr/>
    </dgm:pt>
    <dgm:pt modelId="{7313216E-0D20-49F7-80BC-7F67A6617220}" type="pres">
      <dgm:prSet presAssocID="{8AC5D21F-4308-4C6E-8590-F0A1D7974B6F}" presName="Image" presStyleLbl="node1" presStyleIdx="0" presStyleCnt="2" custScaleX="71931" custScaleY="82045" custLinFactNeighborX="-5070" custLinFactNeighborY="40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53F444BD-857B-4BD6-B5E6-A656FCBCCE63}" type="pres">
      <dgm:prSet presAssocID="{8AC5D21F-4308-4C6E-8590-F0A1D7974B6F}" presName="childText" presStyleLbl="lnNode1" presStyleIdx="0" presStyleCnt="2" custScaleX="1059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E7E166-4D2A-4FE5-93BD-B5FD212F671F}" type="pres">
      <dgm:prSet presAssocID="{6A4359AF-00E7-4E61-BEC8-58527A44FDB8}" presName="childComposite" presStyleCnt="0">
        <dgm:presLayoutVars>
          <dgm:chMax val="0"/>
          <dgm:chPref val="0"/>
        </dgm:presLayoutVars>
      </dgm:prSet>
      <dgm:spPr/>
    </dgm:pt>
    <dgm:pt modelId="{57EC671E-1CA4-4D04-92B3-3E3A6B6A1EAE}" type="pres">
      <dgm:prSet presAssocID="{6A4359AF-00E7-4E61-BEC8-58527A44FDB8}" presName="Image" presStyleLbl="node1" presStyleIdx="1" presStyleCnt="2" custScaleX="77778" custScaleY="84691" custLinFactNeighborX="-10836" custLinFactNeighborY="-105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FAF4AB2-2A87-47BC-BBAC-EAD7989ECA89}" type="pres">
      <dgm:prSet presAssocID="{6A4359AF-00E7-4E61-BEC8-58527A44FDB8}" presName="childText" presStyleLbl="lnNode1" presStyleIdx="1" presStyleCnt="2" custScaleX="1052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057B2D-8BC7-4A54-8631-A1DBAC9D04CC}" srcId="{B3226DD2-8C5A-489B-BCB3-8FE31D58D858}" destId="{8AC5D21F-4308-4C6E-8590-F0A1D7974B6F}" srcOrd="0" destOrd="0" parTransId="{D74752D0-C324-4CE9-B99E-CC8CFE021C9E}" sibTransId="{5F3F047C-3581-4B40-ACAF-CBACF2ECE103}"/>
    <dgm:cxn modelId="{4E8392DD-D910-45B9-81BD-91E1F310AD5B}" type="presOf" srcId="{6A4359AF-00E7-4E61-BEC8-58527A44FDB8}" destId="{9FAF4AB2-2A87-47BC-BBAC-EAD7989ECA89}" srcOrd="0" destOrd="0" presId="urn:microsoft.com/office/officeart/2008/layout/PictureAccentList"/>
    <dgm:cxn modelId="{C5E869E5-F149-4D01-A75F-E5B68CDCF979}" type="presOf" srcId="{28D34FE0-CC8D-482A-88A8-135FE158D836}" destId="{348EEE3D-C754-43BB-98FA-9563991F232E}" srcOrd="0" destOrd="0" presId="urn:microsoft.com/office/officeart/2008/layout/PictureAccentList"/>
    <dgm:cxn modelId="{8A6A76CA-0F0C-4D3D-89BC-44006438F410}" srcId="{28D34FE0-CC8D-482A-88A8-135FE158D836}" destId="{B3226DD2-8C5A-489B-BCB3-8FE31D58D858}" srcOrd="0" destOrd="0" parTransId="{69411869-C264-4DD0-970D-5AFB5CB19D39}" sibTransId="{7AABC593-7C5C-4896-9E55-A04D4C3AE64D}"/>
    <dgm:cxn modelId="{5D391A1E-F48F-44EF-AC31-EC44E4F5E603}" srcId="{B3226DD2-8C5A-489B-BCB3-8FE31D58D858}" destId="{6A4359AF-00E7-4E61-BEC8-58527A44FDB8}" srcOrd="1" destOrd="0" parTransId="{9DB481C7-D76F-468B-B55B-5CA9F2F045C1}" sibTransId="{855BD7E4-90DC-4687-A284-2220AC46D431}"/>
    <dgm:cxn modelId="{03B7CB19-BEED-4735-A73B-57F94A76192C}" type="presOf" srcId="{8AC5D21F-4308-4C6E-8590-F0A1D7974B6F}" destId="{53F444BD-857B-4BD6-B5E6-A656FCBCCE63}" srcOrd="0" destOrd="0" presId="urn:microsoft.com/office/officeart/2008/layout/PictureAccentList"/>
    <dgm:cxn modelId="{DECA2B40-9097-4928-A479-0152883821FE}" type="presOf" srcId="{B3226DD2-8C5A-489B-BCB3-8FE31D58D858}" destId="{1241E8C3-7D19-43FE-A12E-A84C7C705890}" srcOrd="0" destOrd="0" presId="urn:microsoft.com/office/officeart/2008/layout/PictureAccentList"/>
    <dgm:cxn modelId="{48E004F0-27B4-4FDE-9D20-4DD8FE8C6FB7}" type="presParOf" srcId="{348EEE3D-C754-43BB-98FA-9563991F232E}" destId="{148044A3-E7D7-43BF-8936-30DD4DB7DBA4}" srcOrd="0" destOrd="0" presId="urn:microsoft.com/office/officeart/2008/layout/PictureAccentList"/>
    <dgm:cxn modelId="{1C6C8626-E11E-4148-8246-49EF2FE9D3BA}" type="presParOf" srcId="{148044A3-E7D7-43BF-8936-30DD4DB7DBA4}" destId="{29914F86-2A2D-415E-802C-70E95AE8C5BC}" srcOrd="0" destOrd="0" presId="urn:microsoft.com/office/officeart/2008/layout/PictureAccentList"/>
    <dgm:cxn modelId="{46E1BF24-C8C1-4D4C-80DE-49CB1DA7C0FB}" type="presParOf" srcId="{29914F86-2A2D-415E-802C-70E95AE8C5BC}" destId="{1241E8C3-7D19-43FE-A12E-A84C7C705890}" srcOrd="0" destOrd="0" presId="urn:microsoft.com/office/officeart/2008/layout/PictureAccentList"/>
    <dgm:cxn modelId="{234CE1A5-D379-48BB-A070-4094AF4CCA01}" type="presParOf" srcId="{148044A3-E7D7-43BF-8936-30DD4DB7DBA4}" destId="{8F342CC7-9687-48CB-A9DA-9B84E3469C14}" srcOrd="1" destOrd="0" presId="urn:microsoft.com/office/officeart/2008/layout/PictureAccentList"/>
    <dgm:cxn modelId="{FEB7B8C4-26E2-4E29-BECB-79046D13FE0F}" type="presParOf" srcId="{8F342CC7-9687-48CB-A9DA-9B84E3469C14}" destId="{2394F1AC-322B-4822-BE99-BDCD4D77B2DE}" srcOrd="0" destOrd="0" presId="urn:microsoft.com/office/officeart/2008/layout/PictureAccentList"/>
    <dgm:cxn modelId="{46305D0F-8F05-4A65-BB55-3F13290DF8BD}" type="presParOf" srcId="{2394F1AC-322B-4822-BE99-BDCD4D77B2DE}" destId="{7313216E-0D20-49F7-80BC-7F67A6617220}" srcOrd="0" destOrd="0" presId="urn:microsoft.com/office/officeart/2008/layout/PictureAccentList"/>
    <dgm:cxn modelId="{4E7CBB60-98EC-4D0C-887F-2DE0782339BB}" type="presParOf" srcId="{2394F1AC-322B-4822-BE99-BDCD4D77B2DE}" destId="{53F444BD-857B-4BD6-B5E6-A656FCBCCE63}" srcOrd="1" destOrd="0" presId="urn:microsoft.com/office/officeart/2008/layout/PictureAccentList"/>
    <dgm:cxn modelId="{EAAB3382-8364-415E-A4CE-49C46BA53CD2}" type="presParOf" srcId="{8F342CC7-9687-48CB-A9DA-9B84E3469C14}" destId="{32E7E166-4D2A-4FE5-93BD-B5FD212F671F}" srcOrd="1" destOrd="0" presId="urn:microsoft.com/office/officeart/2008/layout/PictureAccentList"/>
    <dgm:cxn modelId="{669A897E-88E9-4FF1-84D0-B183F3E3022E}" type="presParOf" srcId="{32E7E166-4D2A-4FE5-93BD-B5FD212F671F}" destId="{57EC671E-1CA4-4D04-92B3-3E3A6B6A1EAE}" srcOrd="0" destOrd="0" presId="urn:microsoft.com/office/officeart/2008/layout/PictureAccentList"/>
    <dgm:cxn modelId="{F28C2B3A-C385-4C83-9E95-B4CDCEE6A46E}" type="presParOf" srcId="{32E7E166-4D2A-4FE5-93BD-B5FD212F671F}" destId="{9FAF4AB2-2A87-47BC-BBAC-EAD7989ECA8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1AD467-C783-403E-A2ED-38677D0BC8F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CED8E0-93B2-4469-A285-EBBD18FDF622}">
      <dgm:prSet phldrT="[Text]"/>
      <dgm:spPr>
        <a:solidFill>
          <a:srgbClr val="2A89B8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Century Gothic" panose="020B0502020202020204" pitchFamily="34" charset="0"/>
            </a:rPr>
            <a:t>Cultivation Licensing</a:t>
          </a:r>
          <a:endParaRPr lang="en-US" b="1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A240DF95-BF7D-4DD5-BE4C-30528027D49A}" type="parTrans" cxnId="{E4606AE4-E21C-4759-B22A-FB3CEBB75FBE}">
      <dgm:prSet/>
      <dgm:spPr/>
      <dgm:t>
        <a:bodyPr/>
        <a:lstStyle/>
        <a:p>
          <a:endParaRPr lang="en-US"/>
        </a:p>
      </dgm:t>
    </dgm:pt>
    <dgm:pt modelId="{9DD857C0-B1AA-4ED4-8105-5E7390790B69}" type="sibTrans" cxnId="{E4606AE4-E21C-4759-B22A-FB3CEBB75FBE}">
      <dgm:prSet/>
      <dgm:spPr/>
      <dgm:t>
        <a:bodyPr/>
        <a:lstStyle/>
        <a:p>
          <a:endParaRPr lang="en-US"/>
        </a:p>
      </dgm:t>
    </dgm:pt>
    <dgm:pt modelId="{B8C9C68E-FFF5-497A-8999-7B17ABDC7E30}">
      <dgm:prSet phldrT="[Text]"/>
      <dgm:spPr>
        <a:solidFill>
          <a:srgbClr val="2A89B8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Century Gothic" panose="020B0502020202020204" pitchFamily="34" charset="0"/>
            </a:rPr>
            <a:t>Protect Human Health &amp; Environment</a:t>
          </a:r>
          <a:endParaRPr lang="en-US" b="1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FE275F7A-ABAE-4368-851D-13E1F38E26A2}" type="parTrans" cxnId="{EB2E6FC8-C734-444B-A363-1DDAB9E70615}">
      <dgm:prSet/>
      <dgm:spPr/>
      <dgm:t>
        <a:bodyPr/>
        <a:lstStyle/>
        <a:p>
          <a:endParaRPr lang="en-US"/>
        </a:p>
      </dgm:t>
    </dgm:pt>
    <dgm:pt modelId="{AFF5A563-F014-471B-AE6D-819B3639396E}" type="sibTrans" cxnId="{EB2E6FC8-C734-444B-A363-1DDAB9E70615}">
      <dgm:prSet/>
      <dgm:spPr/>
      <dgm:t>
        <a:bodyPr/>
        <a:lstStyle/>
        <a:p>
          <a:endParaRPr lang="en-US"/>
        </a:p>
      </dgm:t>
    </dgm:pt>
    <dgm:pt modelId="{7E85054A-B1BC-4D32-A175-ABF476FED2FA}">
      <dgm:prSet phldrT="[Text]"/>
      <dgm:spPr>
        <a:solidFill>
          <a:srgbClr val="2A89B8"/>
        </a:solidFill>
      </dgm:spPr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Century Gothic" panose="020B0502020202020204" pitchFamily="34" charset="0"/>
            </a:rPr>
            <a:t>Technology Projects</a:t>
          </a:r>
          <a:endParaRPr lang="en-US" b="1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5ED03C1C-65C1-418F-81E6-696A54B08667}" type="parTrans" cxnId="{A04F8C46-9F7B-46A2-B561-64D80ADDD1FB}">
      <dgm:prSet/>
      <dgm:spPr/>
      <dgm:t>
        <a:bodyPr/>
        <a:lstStyle/>
        <a:p>
          <a:endParaRPr lang="en-US"/>
        </a:p>
      </dgm:t>
    </dgm:pt>
    <dgm:pt modelId="{731D6922-A800-4ABC-A39C-EC52B3BC9D05}" type="sibTrans" cxnId="{A04F8C46-9F7B-46A2-B561-64D80ADDD1FB}">
      <dgm:prSet/>
      <dgm:spPr/>
      <dgm:t>
        <a:bodyPr/>
        <a:lstStyle/>
        <a:p>
          <a:endParaRPr lang="en-US"/>
        </a:p>
      </dgm:t>
    </dgm:pt>
    <dgm:pt modelId="{3A7D2E0F-BCAD-4383-9326-B3B42D9F320E}" type="pres">
      <dgm:prSet presAssocID="{C11AD467-C783-403E-A2ED-38677D0BC8F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31E481-3F68-4A8B-A4DE-754A6CC7B27B}" type="pres">
      <dgm:prSet presAssocID="{3CCED8E0-93B2-4469-A285-EBBD18FDF622}" presName="comp" presStyleCnt="0"/>
      <dgm:spPr/>
    </dgm:pt>
    <dgm:pt modelId="{159AEB62-7291-4920-8DB2-7662985E2135}" type="pres">
      <dgm:prSet presAssocID="{3CCED8E0-93B2-4469-A285-EBBD18FDF622}" presName="box" presStyleLbl="node1" presStyleIdx="0" presStyleCnt="3"/>
      <dgm:spPr/>
      <dgm:t>
        <a:bodyPr/>
        <a:lstStyle/>
        <a:p>
          <a:endParaRPr lang="en-US"/>
        </a:p>
      </dgm:t>
    </dgm:pt>
    <dgm:pt modelId="{FD07BBE7-EAD5-4F88-AF48-8F77D4974423}" type="pres">
      <dgm:prSet presAssocID="{3CCED8E0-93B2-4469-A285-EBBD18FDF622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  <dgm:t>
        <a:bodyPr/>
        <a:lstStyle/>
        <a:p>
          <a:endParaRPr lang="en-US"/>
        </a:p>
      </dgm:t>
    </dgm:pt>
    <dgm:pt modelId="{7F7A0120-541A-428B-9194-890DF8BCA3A7}" type="pres">
      <dgm:prSet presAssocID="{3CCED8E0-93B2-4469-A285-EBBD18FDF62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C41125-D0AC-4482-B097-FE77573740B8}" type="pres">
      <dgm:prSet presAssocID="{9DD857C0-B1AA-4ED4-8105-5E7390790B69}" presName="spacer" presStyleCnt="0"/>
      <dgm:spPr/>
    </dgm:pt>
    <dgm:pt modelId="{46E942EF-D568-4D64-A740-8E212CAE5FD1}" type="pres">
      <dgm:prSet presAssocID="{B8C9C68E-FFF5-497A-8999-7B17ABDC7E30}" presName="comp" presStyleCnt="0"/>
      <dgm:spPr/>
    </dgm:pt>
    <dgm:pt modelId="{8CB1EC39-04DF-4F62-8D89-8875FBBC3BA4}" type="pres">
      <dgm:prSet presAssocID="{B8C9C68E-FFF5-497A-8999-7B17ABDC7E30}" presName="box" presStyleLbl="node1" presStyleIdx="1" presStyleCnt="3"/>
      <dgm:spPr/>
      <dgm:t>
        <a:bodyPr/>
        <a:lstStyle/>
        <a:p>
          <a:endParaRPr lang="en-US"/>
        </a:p>
      </dgm:t>
    </dgm:pt>
    <dgm:pt modelId="{59AB3892-7FAA-498E-8525-67D90FC579BC}" type="pres">
      <dgm:prSet presAssocID="{B8C9C68E-FFF5-497A-8999-7B17ABDC7E30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</dgm:spPr>
      <dgm:t>
        <a:bodyPr/>
        <a:lstStyle/>
        <a:p>
          <a:endParaRPr lang="en-US"/>
        </a:p>
      </dgm:t>
    </dgm:pt>
    <dgm:pt modelId="{889A77A8-76B1-4BCE-BA0B-55DB747CD52C}" type="pres">
      <dgm:prSet presAssocID="{B8C9C68E-FFF5-497A-8999-7B17ABDC7E3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07895-7428-4F5C-B578-16D51E7FE24A}" type="pres">
      <dgm:prSet presAssocID="{AFF5A563-F014-471B-AE6D-819B3639396E}" presName="spacer" presStyleCnt="0"/>
      <dgm:spPr/>
    </dgm:pt>
    <dgm:pt modelId="{4A00F2FA-C98C-4D6A-8DDF-EF2E6812D7E6}" type="pres">
      <dgm:prSet presAssocID="{7E85054A-B1BC-4D32-A175-ABF476FED2FA}" presName="comp" presStyleCnt="0"/>
      <dgm:spPr/>
    </dgm:pt>
    <dgm:pt modelId="{117B5514-E1DD-4A13-B210-BD1FA097BE4D}" type="pres">
      <dgm:prSet presAssocID="{7E85054A-B1BC-4D32-A175-ABF476FED2FA}" presName="box" presStyleLbl="node1" presStyleIdx="2" presStyleCnt="3"/>
      <dgm:spPr/>
      <dgm:t>
        <a:bodyPr/>
        <a:lstStyle/>
        <a:p>
          <a:endParaRPr lang="en-US"/>
        </a:p>
      </dgm:t>
    </dgm:pt>
    <dgm:pt modelId="{476E143C-FAD5-465A-9F85-B45149BF0F8B}" type="pres">
      <dgm:prSet presAssocID="{7E85054A-B1BC-4D32-A175-ABF476FED2FA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</dgm:spPr>
      <dgm:t>
        <a:bodyPr/>
        <a:lstStyle/>
        <a:p>
          <a:endParaRPr lang="en-US"/>
        </a:p>
      </dgm:t>
    </dgm:pt>
    <dgm:pt modelId="{E7C9593F-171B-4F4F-848E-EC7105BA3A05}" type="pres">
      <dgm:prSet presAssocID="{7E85054A-B1BC-4D32-A175-ABF476FED2F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2E6FC8-C734-444B-A363-1DDAB9E70615}" srcId="{C11AD467-C783-403E-A2ED-38677D0BC8F5}" destId="{B8C9C68E-FFF5-497A-8999-7B17ABDC7E30}" srcOrd="1" destOrd="0" parTransId="{FE275F7A-ABAE-4368-851D-13E1F38E26A2}" sibTransId="{AFF5A563-F014-471B-AE6D-819B3639396E}"/>
    <dgm:cxn modelId="{42AE4A2F-9B27-455C-B614-93D74E7F1B0C}" type="presOf" srcId="{7E85054A-B1BC-4D32-A175-ABF476FED2FA}" destId="{E7C9593F-171B-4F4F-848E-EC7105BA3A05}" srcOrd="1" destOrd="0" presId="urn:microsoft.com/office/officeart/2005/8/layout/vList4"/>
    <dgm:cxn modelId="{832C00FB-31B4-4133-9415-5242B594441B}" type="presOf" srcId="{3CCED8E0-93B2-4469-A285-EBBD18FDF622}" destId="{159AEB62-7291-4920-8DB2-7662985E2135}" srcOrd="0" destOrd="0" presId="urn:microsoft.com/office/officeart/2005/8/layout/vList4"/>
    <dgm:cxn modelId="{A04F8C46-9F7B-46A2-B561-64D80ADDD1FB}" srcId="{C11AD467-C783-403E-A2ED-38677D0BC8F5}" destId="{7E85054A-B1BC-4D32-A175-ABF476FED2FA}" srcOrd="2" destOrd="0" parTransId="{5ED03C1C-65C1-418F-81E6-696A54B08667}" sibTransId="{731D6922-A800-4ABC-A39C-EC52B3BC9D05}"/>
    <dgm:cxn modelId="{E8DA551A-D128-4044-84BC-054358EBBBBB}" type="presOf" srcId="{B8C9C68E-FFF5-497A-8999-7B17ABDC7E30}" destId="{8CB1EC39-04DF-4F62-8D89-8875FBBC3BA4}" srcOrd="0" destOrd="0" presId="urn:microsoft.com/office/officeart/2005/8/layout/vList4"/>
    <dgm:cxn modelId="{0A3BA478-C569-4C24-B015-BDEC66F28172}" type="presOf" srcId="{B8C9C68E-FFF5-497A-8999-7B17ABDC7E30}" destId="{889A77A8-76B1-4BCE-BA0B-55DB747CD52C}" srcOrd="1" destOrd="0" presId="urn:microsoft.com/office/officeart/2005/8/layout/vList4"/>
    <dgm:cxn modelId="{4626C8C7-EDBF-4FFF-B9EF-908F0C558917}" type="presOf" srcId="{7E85054A-B1BC-4D32-A175-ABF476FED2FA}" destId="{117B5514-E1DD-4A13-B210-BD1FA097BE4D}" srcOrd="0" destOrd="0" presId="urn:microsoft.com/office/officeart/2005/8/layout/vList4"/>
    <dgm:cxn modelId="{4BD16400-9FEF-4373-80DA-9E240D6D3D3B}" type="presOf" srcId="{3CCED8E0-93B2-4469-A285-EBBD18FDF622}" destId="{7F7A0120-541A-428B-9194-890DF8BCA3A7}" srcOrd="1" destOrd="0" presId="urn:microsoft.com/office/officeart/2005/8/layout/vList4"/>
    <dgm:cxn modelId="{E4606AE4-E21C-4759-B22A-FB3CEBB75FBE}" srcId="{C11AD467-C783-403E-A2ED-38677D0BC8F5}" destId="{3CCED8E0-93B2-4469-A285-EBBD18FDF622}" srcOrd="0" destOrd="0" parTransId="{A240DF95-BF7D-4DD5-BE4C-30528027D49A}" sibTransId="{9DD857C0-B1AA-4ED4-8105-5E7390790B69}"/>
    <dgm:cxn modelId="{64CC87A5-3494-422F-919B-6E090C1262C1}" type="presOf" srcId="{C11AD467-C783-403E-A2ED-38677D0BC8F5}" destId="{3A7D2E0F-BCAD-4383-9326-B3B42D9F320E}" srcOrd="0" destOrd="0" presId="urn:microsoft.com/office/officeart/2005/8/layout/vList4"/>
    <dgm:cxn modelId="{5E9E027A-D3B5-43E0-8EEB-73BAC3DAE7D9}" type="presParOf" srcId="{3A7D2E0F-BCAD-4383-9326-B3B42D9F320E}" destId="{EB31E481-3F68-4A8B-A4DE-754A6CC7B27B}" srcOrd="0" destOrd="0" presId="urn:microsoft.com/office/officeart/2005/8/layout/vList4"/>
    <dgm:cxn modelId="{A4B5063A-4E11-4D57-B0BB-DDC180E184DE}" type="presParOf" srcId="{EB31E481-3F68-4A8B-A4DE-754A6CC7B27B}" destId="{159AEB62-7291-4920-8DB2-7662985E2135}" srcOrd="0" destOrd="0" presId="urn:microsoft.com/office/officeart/2005/8/layout/vList4"/>
    <dgm:cxn modelId="{35DFD333-DD87-4F67-8840-3AD255F86229}" type="presParOf" srcId="{EB31E481-3F68-4A8B-A4DE-754A6CC7B27B}" destId="{FD07BBE7-EAD5-4F88-AF48-8F77D4974423}" srcOrd="1" destOrd="0" presId="urn:microsoft.com/office/officeart/2005/8/layout/vList4"/>
    <dgm:cxn modelId="{0A949B30-1741-4FFC-90FB-B429AE534BE9}" type="presParOf" srcId="{EB31E481-3F68-4A8B-A4DE-754A6CC7B27B}" destId="{7F7A0120-541A-428B-9194-890DF8BCA3A7}" srcOrd="2" destOrd="0" presId="urn:microsoft.com/office/officeart/2005/8/layout/vList4"/>
    <dgm:cxn modelId="{09D705CE-EEAD-4C3B-9A9E-C26109F2C35D}" type="presParOf" srcId="{3A7D2E0F-BCAD-4383-9326-B3B42D9F320E}" destId="{01C41125-D0AC-4482-B097-FE77573740B8}" srcOrd="1" destOrd="0" presId="urn:microsoft.com/office/officeart/2005/8/layout/vList4"/>
    <dgm:cxn modelId="{3BDE9707-8E9F-49A3-8AE1-224C2FB3AD88}" type="presParOf" srcId="{3A7D2E0F-BCAD-4383-9326-B3B42D9F320E}" destId="{46E942EF-D568-4D64-A740-8E212CAE5FD1}" srcOrd="2" destOrd="0" presId="urn:microsoft.com/office/officeart/2005/8/layout/vList4"/>
    <dgm:cxn modelId="{D0D3D09A-0599-4E31-935F-BAA58FDD507A}" type="presParOf" srcId="{46E942EF-D568-4D64-A740-8E212CAE5FD1}" destId="{8CB1EC39-04DF-4F62-8D89-8875FBBC3BA4}" srcOrd="0" destOrd="0" presId="urn:microsoft.com/office/officeart/2005/8/layout/vList4"/>
    <dgm:cxn modelId="{5BA93543-6BEC-47B2-85EB-20917599BF13}" type="presParOf" srcId="{46E942EF-D568-4D64-A740-8E212CAE5FD1}" destId="{59AB3892-7FAA-498E-8525-67D90FC579BC}" srcOrd="1" destOrd="0" presId="urn:microsoft.com/office/officeart/2005/8/layout/vList4"/>
    <dgm:cxn modelId="{A4B283D8-504D-42B2-8EB3-C3B5A38E7D3B}" type="presParOf" srcId="{46E942EF-D568-4D64-A740-8E212CAE5FD1}" destId="{889A77A8-76B1-4BCE-BA0B-55DB747CD52C}" srcOrd="2" destOrd="0" presId="urn:microsoft.com/office/officeart/2005/8/layout/vList4"/>
    <dgm:cxn modelId="{FC91B37A-8380-424C-BBA6-227CDF0F8782}" type="presParOf" srcId="{3A7D2E0F-BCAD-4383-9326-B3B42D9F320E}" destId="{53A07895-7428-4F5C-B578-16D51E7FE24A}" srcOrd="3" destOrd="0" presId="urn:microsoft.com/office/officeart/2005/8/layout/vList4"/>
    <dgm:cxn modelId="{1ABD001B-DE0E-4B56-9FAF-899B1F0FFB29}" type="presParOf" srcId="{3A7D2E0F-BCAD-4383-9326-B3B42D9F320E}" destId="{4A00F2FA-C98C-4D6A-8DDF-EF2E6812D7E6}" srcOrd="4" destOrd="0" presId="urn:microsoft.com/office/officeart/2005/8/layout/vList4"/>
    <dgm:cxn modelId="{CEFB86A7-941D-4411-B571-93CD4C2F9D61}" type="presParOf" srcId="{4A00F2FA-C98C-4D6A-8DDF-EF2E6812D7E6}" destId="{117B5514-E1DD-4A13-B210-BD1FA097BE4D}" srcOrd="0" destOrd="0" presId="urn:microsoft.com/office/officeart/2005/8/layout/vList4"/>
    <dgm:cxn modelId="{2F5AF985-38BC-402E-8C24-D9B3AFA007D4}" type="presParOf" srcId="{4A00F2FA-C98C-4D6A-8DDF-EF2E6812D7E6}" destId="{476E143C-FAD5-465A-9F85-B45149BF0F8B}" srcOrd="1" destOrd="0" presId="urn:microsoft.com/office/officeart/2005/8/layout/vList4"/>
    <dgm:cxn modelId="{D8C12DD1-5C2C-4E4A-8043-F28B83E4DBC4}" type="presParOf" srcId="{4A00F2FA-C98C-4D6A-8DDF-EF2E6812D7E6}" destId="{E7C9593F-171B-4F4F-848E-EC7105BA3A0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1E8C3-7D19-43FE-A12E-A84C7C705890}">
      <dsp:nvSpPr>
        <dsp:cNvPr id="0" name=""/>
        <dsp:cNvSpPr/>
      </dsp:nvSpPr>
      <dsp:spPr>
        <a:xfrm>
          <a:off x="16966" y="27203"/>
          <a:ext cx="8669833" cy="1953997"/>
        </a:xfrm>
        <a:prstGeom prst="roundRect">
          <a:avLst>
            <a:gd name="adj" fmla="val 1000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dirty="0">
            <a:latin typeface="Century Gothic" panose="020B0502020202020204" pitchFamily="34" charset="0"/>
          </a:endParaRPr>
        </a:p>
      </dsp:txBody>
      <dsp:txXfrm>
        <a:off x="74197" y="84434"/>
        <a:ext cx="8555371" cy="1839535"/>
      </dsp:txXfrm>
    </dsp:sp>
    <dsp:sp modelId="{7313216E-0D20-49F7-80BC-7F67A6617220}">
      <dsp:nvSpPr>
        <dsp:cNvPr id="0" name=""/>
        <dsp:cNvSpPr/>
      </dsp:nvSpPr>
      <dsp:spPr>
        <a:xfrm>
          <a:off x="0" y="2769383"/>
          <a:ext cx="1107763" cy="126352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444BD-857B-4BD6-B5E6-A656FCBCCE63}">
      <dsp:nvSpPr>
        <dsp:cNvPr id="0" name=""/>
        <dsp:cNvSpPr/>
      </dsp:nvSpPr>
      <dsp:spPr>
        <a:xfrm>
          <a:off x="1231627" y="2569263"/>
          <a:ext cx="7452742" cy="1540036"/>
        </a:xfrm>
        <a:prstGeom prst="roundRect">
          <a:avLst>
            <a:gd name="adj" fmla="val 1667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Century Gothic" panose="020B0502020202020204" pitchFamily="34" charset="0"/>
            </a:rPr>
            <a:t>Medical Cannabis Cultivation Program</a:t>
          </a:r>
        </a:p>
      </dsp:txBody>
      <dsp:txXfrm>
        <a:off x="1306819" y="2644455"/>
        <a:ext cx="7302358" cy="1389652"/>
      </dsp:txXfrm>
    </dsp:sp>
    <dsp:sp modelId="{57EC671E-1CA4-4D04-92B3-3E3A6B6A1EAE}">
      <dsp:nvSpPr>
        <dsp:cNvPr id="0" name=""/>
        <dsp:cNvSpPr/>
      </dsp:nvSpPr>
      <dsp:spPr>
        <a:xfrm>
          <a:off x="0" y="4395816"/>
          <a:ext cx="1197809" cy="130427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F4AB2-2A87-47BC-BBAC-EAD7989ECA89}">
      <dsp:nvSpPr>
        <dsp:cNvPr id="0" name=""/>
        <dsp:cNvSpPr/>
      </dsp:nvSpPr>
      <dsp:spPr>
        <a:xfrm>
          <a:off x="1280537" y="4294104"/>
          <a:ext cx="7403832" cy="1540036"/>
        </a:xfrm>
        <a:prstGeom prst="roundRect">
          <a:avLst>
            <a:gd name="adj" fmla="val 1667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latin typeface="Century Gothic" panose="020B0502020202020204" pitchFamily="34" charset="0"/>
            </a:rPr>
            <a:t>Marijuana             Cultivation Program</a:t>
          </a:r>
        </a:p>
      </dsp:txBody>
      <dsp:txXfrm>
        <a:off x="1355729" y="4369296"/>
        <a:ext cx="7253448" cy="1389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AEB62-7291-4920-8DB2-7662985E2135}">
      <dsp:nvSpPr>
        <dsp:cNvPr id="0" name=""/>
        <dsp:cNvSpPr/>
      </dsp:nvSpPr>
      <dsp:spPr>
        <a:xfrm>
          <a:off x="0" y="0"/>
          <a:ext cx="8305800" cy="1881187"/>
        </a:xfrm>
        <a:prstGeom prst="roundRect">
          <a:avLst>
            <a:gd name="adj" fmla="val 1000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Cultivation Licensing</a:t>
          </a:r>
          <a:endParaRPr lang="en-US" sz="4600" b="1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1849278" y="0"/>
        <a:ext cx="6456521" cy="1881187"/>
      </dsp:txXfrm>
    </dsp:sp>
    <dsp:sp modelId="{FD07BBE7-EAD5-4F88-AF48-8F77D4974423}">
      <dsp:nvSpPr>
        <dsp:cNvPr id="0" name=""/>
        <dsp:cNvSpPr/>
      </dsp:nvSpPr>
      <dsp:spPr>
        <a:xfrm>
          <a:off x="188118" y="188118"/>
          <a:ext cx="1661160" cy="15049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1EC39-04DF-4F62-8D89-8875FBBC3BA4}">
      <dsp:nvSpPr>
        <dsp:cNvPr id="0" name=""/>
        <dsp:cNvSpPr/>
      </dsp:nvSpPr>
      <dsp:spPr>
        <a:xfrm>
          <a:off x="0" y="2069306"/>
          <a:ext cx="8305800" cy="1881187"/>
        </a:xfrm>
        <a:prstGeom prst="roundRect">
          <a:avLst>
            <a:gd name="adj" fmla="val 1000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Protect Human Health &amp; Environment</a:t>
          </a:r>
          <a:endParaRPr lang="en-US" sz="4600" b="1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1849278" y="2069306"/>
        <a:ext cx="6456521" cy="1881187"/>
      </dsp:txXfrm>
    </dsp:sp>
    <dsp:sp modelId="{59AB3892-7FAA-498E-8525-67D90FC579BC}">
      <dsp:nvSpPr>
        <dsp:cNvPr id="0" name=""/>
        <dsp:cNvSpPr/>
      </dsp:nvSpPr>
      <dsp:spPr>
        <a:xfrm>
          <a:off x="188118" y="2257424"/>
          <a:ext cx="1661160" cy="15049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0" r="-7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B5514-E1DD-4A13-B210-BD1FA097BE4D}">
      <dsp:nvSpPr>
        <dsp:cNvPr id="0" name=""/>
        <dsp:cNvSpPr/>
      </dsp:nvSpPr>
      <dsp:spPr>
        <a:xfrm>
          <a:off x="0" y="4138612"/>
          <a:ext cx="8305800" cy="1881187"/>
        </a:xfrm>
        <a:prstGeom prst="roundRect">
          <a:avLst>
            <a:gd name="adj" fmla="val 10000"/>
          </a:avLst>
        </a:prstGeom>
        <a:solidFill>
          <a:srgbClr val="2A8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b="1" kern="1200" dirty="0" smtClean="0">
              <a:solidFill>
                <a:schemeClr val="bg1"/>
              </a:solidFill>
              <a:latin typeface="Century Gothic" panose="020B0502020202020204" pitchFamily="34" charset="0"/>
            </a:rPr>
            <a:t>Technology Projects</a:t>
          </a:r>
          <a:endParaRPr lang="en-US" sz="4600" b="1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1849278" y="4138612"/>
        <a:ext cx="6456521" cy="1881187"/>
      </dsp:txXfrm>
    </dsp:sp>
    <dsp:sp modelId="{476E143C-FAD5-465A-9F85-B45149BF0F8B}">
      <dsp:nvSpPr>
        <dsp:cNvPr id="0" name=""/>
        <dsp:cNvSpPr/>
      </dsp:nvSpPr>
      <dsp:spPr>
        <a:xfrm>
          <a:off x="188118" y="4326731"/>
          <a:ext cx="1661160" cy="15049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4000" r="-4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13512-4B95-409F-B5BA-390CAAFD45E7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CB024-BFDC-4D98-A9A6-5ECEAE2C2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CB024-BFDC-4D98-A9A6-5ECEAE2C2D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8F007-CB4A-4A04-8FE0-F1CAD31455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9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54F60-98DF-451B-BA90-9445BC6B1C14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7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C3C4-865E-4D6F-8305-D448646A9B71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1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6A10-8ADD-4ED5-952B-42A1E2AB6B16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4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0291D-6030-4B3A-AD30-954561AB4F92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2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14DF-6C16-4EDC-A759-E84133AF2342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2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B839-C614-4BC4-8D8D-9261EE49C316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7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DA5-9631-4BC8-9DDF-87E56ABE70B1}" type="datetime1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7C3E9-B063-42EA-83B4-89E29C2645E0}" type="datetime1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2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FF7A-CC4C-4234-93C8-7650A955BCC1}" type="datetime1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7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BD3E-5B0D-4016-A6B7-7F337451D7E9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7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AFE2-759D-4516-8232-7D9DF7534F29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2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B6B0-90F4-4462-B8F1-F49BC790E1A7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February 28,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9F43-73B5-407A-A700-E9623DC48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9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97676504"/>
              </p:ext>
            </p:extLst>
          </p:nvPr>
        </p:nvGraphicFramePr>
        <p:xfrm>
          <a:off x="228600" y="381000"/>
          <a:ext cx="86868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74" y="6398900"/>
            <a:ext cx="609600" cy="22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82148"/>
            <a:ext cx="5867400" cy="1373674"/>
          </a:xfrm>
          <a:prstGeom prst="rect">
            <a:avLst/>
          </a:prstGeom>
          <a:noFill/>
          <a:ln w="2540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6600" y="6372792"/>
            <a:ext cx="6705600" cy="365125"/>
          </a:xfrm>
        </p:spPr>
        <p:txBody>
          <a:bodyPr/>
          <a:lstStyle/>
          <a:p>
            <a:pPr algn="l"/>
            <a:r>
              <a:rPr lang="en-US" dirty="0" smtClean="0"/>
              <a:t>February 28, 2017	   CPUC-Energy Impacts of Cannabis Cultivation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7"/>
          <a:stretch/>
        </p:blipFill>
        <p:spPr bwMode="auto">
          <a:xfrm>
            <a:off x="1762125" y="0"/>
            <a:ext cx="5386387" cy="3112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49" y="3361522"/>
            <a:ext cx="5414963" cy="319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74" y="6372792"/>
            <a:ext cx="609600" cy="22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6600" y="6372792"/>
            <a:ext cx="6705600" cy="365125"/>
          </a:xfrm>
        </p:spPr>
        <p:txBody>
          <a:bodyPr/>
          <a:lstStyle/>
          <a:p>
            <a:pPr algn="l"/>
            <a:r>
              <a:rPr lang="en-US" dirty="0" smtClean="0"/>
              <a:t>February 28, 2017	   CPUC-Energy Impacts of Cannabis Cultivation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CDFA’s Statutory Requirements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25406880"/>
              </p:ext>
            </p:extLst>
          </p:nvPr>
        </p:nvGraphicFramePr>
        <p:xfrm>
          <a:off x="533400" y="228600"/>
          <a:ext cx="8305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72792"/>
            <a:ext cx="609600" cy="22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6600" y="6372792"/>
            <a:ext cx="6705600" cy="365125"/>
          </a:xfrm>
        </p:spPr>
        <p:txBody>
          <a:bodyPr/>
          <a:lstStyle/>
          <a:p>
            <a:pPr algn="l"/>
            <a:r>
              <a:rPr lang="en-US" dirty="0" smtClean="0"/>
              <a:t>February 28, 2017	   CPUC-Energy Impacts of Cannabis Cultivation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</Words>
  <Application>Microsoft Office PowerPoint</Application>
  <PresentationFormat>On-screen Show (4:3)</PresentationFormat>
  <Paragraphs>11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CDFA’s Statutory Requirements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Morris, Amber@CDFA</dc:creator>
  <cp:lastModifiedBy>Mulqueen, April</cp:lastModifiedBy>
  <cp:revision>3</cp:revision>
  <dcterms:created xsi:type="dcterms:W3CDTF">2017-02-24T18:44:01Z</dcterms:created>
  <dcterms:modified xsi:type="dcterms:W3CDTF">2017-03-02T19:12:05Z</dcterms:modified>
</cp:coreProperties>
</file>