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6"/>
  </p:sldMasterIdLst>
  <p:notesMasterIdLst>
    <p:notesMasterId r:id="rId11"/>
  </p:notesMasterIdLst>
  <p:handoutMasterIdLst>
    <p:handoutMasterId r:id="rId12"/>
  </p:handoutMasterIdLst>
  <p:sldIdLst>
    <p:sldId id="256" r:id="rId7"/>
    <p:sldId id="1158" r:id="rId8"/>
    <p:sldId id="1628" r:id="rId9"/>
    <p:sldId id="1629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00"/>
    <a:srgbClr val="006666"/>
    <a:srgbClr val="C6E9E7"/>
    <a:srgbClr val="474C55"/>
    <a:srgbClr val="FFCC00"/>
    <a:srgbClr val="000066"/>
    <a:srgbClr val="0099FF"/>
    <a:srgbClr val="FF0066"/>
    <a:srgbClr val="6F7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849" autoAdjust="0"/>
  </p:normalViewPr>
  <p:slideViewPr>
    <p:cSldViewPr snapToGrid="0">
      <p:cViewPr>
        <p:scale>
          <a:sx n="80" d="100"/>
          <a:sy n="80" d="100"/>
        </p:scale>
        <p:origin x="-978" y="-7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DEBD96-73AD-40E2-AFF9-1C6747E06067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66F5D2-C2C3-41AE-BEDA-D40972042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1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F5D2-C2C3-41AE-BEDA-D40972042A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1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F5D2-C2C3-41AE-BEDA-D40972042A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3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1"/>
            <a:ext cx="4800600" cy="7619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3352800"/>
            <a:ext cx="4800600" cy="60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1722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08B3E8-C004-49E7-A57F-C28FB11D905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014F97-AA09-4637-80B7-4E77B2AD5E0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E1B2E5-5EB3-42C9-8AC8-B90A43CE6EE9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0F5022-5E14-494F-9CB0-62B5462F34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35750D-C36C-45A3-B897-79C3996CA887}" type="slidenum">
              <a:rPr lang="en-US" smtClean="0">
                <a:solidFill>
                  <a:srgbClr val="474C5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74C55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474C5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montgomery@pse.com" TargetMode="External"/><Relationship Id="rId2" Type="http://schemas.openxmlformats.org/officeDocument/2006/relationships/hyperlink" Target="http://www.pse.com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12559" y="2290439"/>
            <a:ext cx="5424257" cy="18731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Puget Sound Energy and Legalized Recreational Cannabis</a:t>
            </a:r>
            <a:endParaRPr lang="en-US" sz="4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68779" y="4263242"/>
            <a:ext cx="5070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Dave Montgomery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Consulting Energy Management Engineer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Energy Efficiency Services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About PSE</a:t>
            </a:r>
            <a:endParaRPr sz="40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0" y="1295399"/>
            <a:ext cx="7893132" cy="480355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1.1 MM Electric Customers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800,000 Gas Customers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Largest Utility in Washington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Privately Held Utility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Delivered 20.5 MM MWh in 2014 and 2015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3,500 MW Generation Capacity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Indoor Grow Operation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54" y="1543792"/>
            <a:ext cx="7315200" cy="41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34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Puget Sound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www.PSE.com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Dave Montgomery – Consulting Energy Management Engineer</a:t>
            </a:r>
          </a:p>
          <a:p>
            <a:pPr marL="344488" indent="0">
              <a:buNone/>
            </a:pPr>
            <a:r>
              <a:rPr lang="en-US" dirty="0" smtClean="0"/>
              <a:t>Puget Sound Energy – Business Energy Management</a:t>
            </a:r>
          </a:p>
          <a:p>
            <a:pPr marL="344488" indent="0">
              <a:buNone/>
            </a:pPr>
            <a:r>
              <a:rPr lang="en-US" dirty="0" smtClean="0">
                <a:hlinkClick r:id="rId3"/>
              </a:rPr>
              <a:t>david.montgomery@pse.com</a:t>
            </a:r>
            <a:endParaRPr lang="en-US" dirty="0" smtClean="0"/>
          </a:p>
          <a:p>
            <a:pPr marL="344488" indent="0">
              <a:buNone/>
            </a:pPr>
            <a:r>
              <a:rPr lang="en-US" dirty="0" smtClean="0"/>
              <a:t>425-424-6846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8777"/>
      </p:ext>
    </p:extLst>
  </p:cSld>
  <p:clrMapOvr>
    <a:masterClrMapping/>
  </p:clrMapOvr>
</p:sld>
</file>

<file path=ppt/theme/theme1.xml><?xml version="1.0" encoding="utf-8"?>
<a:theme xmlns:a="http://schemas.openxmlformats.org/drawingml/2006/main" name="PSE_PPT_Template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b78b92c0-6fcf-41e8-8e0a-7e25a7829659" ContentTypeId="0x010100C0D18F09767D4CD89C64898810CBD739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SEWeb Document" ma:contentTypeID="0x010100C0D18F09767D4CD89C64898810CBD73900E6B8023F13E7B248BA452372193178E8" ma:contentTypeVersion="5" ma:contentTypeDescription="PSEWeb Document Content Type" ma:contentTypeScope="" ma:versionID="1e5f22dc9549f5aa7304f4aa0f7a2ab4">
  <xsd:schema xmlns:xsd="http://www.w3.org/2001/XMLSchema" xmlns:xs="http://www.w3.org/2001/XMLSchema" xmlns:p="http://schemas.microsoft.com/office/2006/metadata/properties" xmlns:ns1="http://schemas.microsoft.com/sharepoint/v3" xmlns:ns2="c88183fd-330d-436d-b273-061d0bb81990" xmlns:ns3="http://schemas.microsoft.com/sharepoint/v3/fields" xmlns:ns4="359eb0a9-3221-4dcc-8574-cee4d5e4954c" targetNamespace="http://schemas.microsoft.com/office/2006/metadata/properties" ma:root="true" ma:fieldsID="0d8fa9631ebe8839e9fa9db2b98171b6" ns1:_="" ns2:_="" ns3:_="" ns4:_="">
    <xsd:import namespace="http://schemas.microsoft.com/sharepoint/v3"/>
    <xsd:import namespace="c88183fd-330d-436d-b273-061d0bb81990"/>
    <xsd:import namespace="http://schemas.microsoft.com/sharepoint/v3/fields"/>
    <xsd:import namespace="359eb0a9-3221-4dcc-8574-cee4d5e4954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1:Audience" minOccurs="0"/>
                <xsd:element ref="ns3:_Identifier" minOccurs="0"/>
                <xsd:element ref="ns2:Document_x0020_Category" minOccurs="0"/>
                <xsd:element ref="ns2:Document_x0020_Vers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dience" ma:index="13" nillable="true" ma:displayName="Target Audiences" ma:description="" ma:internalName="Audienc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183fd-330d-436d-b273-061d0bb8199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b78b92c0-6fcf-41e8-8e0a-7e25a782965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b44039b-deb1-4f2b-b16a-bf564d7c7a46}" ma:internalName="TaxCatchAll" ma:showField="CatchAllData" ma:web="359eb0a9-3221-4dcc-8574-cee4d5e49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b44039b-deb1-4f2b-b16a-bf564d7c7a46}" ma:internalName="TaxCatchAllLabel" ma:readOnly="true" ma:showField="CatchAllDataLabel" ma:web="359eb0a9-3221-4dcc-8574-cee4d5e49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Category" ma:index="15" nillable="true" ma:displayName="Document Category" ma:format="Dropdown" ma:internalName="Document_x0020_Category">
      <xsd:simpleType>
        <xsd:restriction base="dms:Choice">
          <xsd:enumeration value="Guideline"/>
          <xsd:enumeration value="Policy"/>
          <xsd:enumeration value="Other"/>
        </xsd:restriction>
      </xsd:simpleType>
    </xsd:element>
    <xsd:element name="Document_x0020_Version" ma:index="16" nillable="true" ma:displayName="Document Version" ma:internalName="Document_x0020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Identifier" ma:index="14" nillable="true" ma:displayName="Form Number" ma:description="An identifying string or number, usually conforming to a formal identification system" ma:internalName="_Identifi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eb0a9-3221-4dcc-8574-cee4d5e4954c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 ma:index="1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8183fd-330d-436d-b273-061d0bb81990"/>
    <TaxKeywordTaxHTField xmlns="c88183fd-330d-436d-b273-061d0bb81990">
      <Terms xmlns="http://schemas.microsoft.com/office/infopath/2007/PartnerControls"/>
    </TaxKeywordTaxHTField>
    <Audience xmlns="http://schemas.microsoft.com/sharepoint/v3" xsi:nil="true"/>
    <_Identifier xmlns="http://schemas.microsoft.com/sharepoint/v3/fields" xsi:nil="true"/>
    <Document_x0020_Version xmlns="c88183fd-330d-436d-b273-061d0bb81990">2014</Document_x0020_Version>
    <Document_x0020_Category xmlns="c88183fd-330d-436d-b273-061d0bb81990">Other</Document_x0020_Category>
    <_dlc_DocId xmlns="359eb0a9-3221-4dcc-8574-cee4d5e4954c">CVQDEEUP3767-55-53</_dlc_DocId>
    <_dlc_DocIdUrl xmlns="359eb0a9-3221-4dcc-8574-cee4d5e4954c">
      <Url>http://pseweb/AboutPSE/policies/_layouts/DocIdRedir.aspx?ID=CVQDEEUP3767-55-53</Url>
      <Description>CVQDEEUP3767-55-53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776844B-F8BE-416E-82B4-C01FF9C2DE4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3CAEC-F637-41B9-BEEC-66F08CF6D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8183fd-330d-436d-b273-061d0bb81990"/>
    <ds:schemaRef ds:uri="http://schemas.microsoft.com/sharepoint/v3/fields"/>
    <ds:schemaRef ds:uri="359eb0a9-3221-4dcc-8574-cee4d5e49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EAEEA8F-A971-467A-B8EA-97EF8D16F951}">
  <ds:schemaRefs>
    <ds:schemaRef ds:uri="http://schemas.microsoft.com/office/2006/metadata/properties"/>
    <ds:schemaRef ds:uri="c88183fd-330d-436d-b273-061d0bb81990"/>
    <ds:schemaRef ds:uri="http://schemas.microsoft.com/office/2006/documentManagement/types"/>
    <ds:schemaRef ds:uri="http://schemas.microsoft.com/sharepoint/v3"/>
    <ds:schemaRef ds:uri="http://purl.org/dc/elements/1.1/"/>
    <ds:schemaRef ds:uri="359eb0a9-3221-4dcc-8574-cee4d5e4954c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EF05D802-BEC8-4273-8DD8-23CA9946F7F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PSE_PPT_Template</Template>
  <TotalTime>24954</TotalTime>
  <Words>70</Words>
  <Application>Microsoft Office PowerPoint</Application>
  <PresentationFormat>On-screen Show (4:3)</PresentationFormat>
  <Paragraphs>24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PSE_PPT_Template</vt:lpstr>
      <vt:lpstr>Puget Sound Energy and Legalized Recreational Cannabis</vt:lpstr>
      <vt:lpstr>About PSE</vt:lpstr>
      <vt:lpstr>Typical Indoor Grow Operation</vt:lpstr>
      <vt:lpstr>Puget Sound Energy</vt:lpstr>
    </vt:vector>
  </TitlesOfParts>
  <Company>Puget Sound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Mark Lenssen</dc:creator>
  <cp:lastModifiedBy>Mulqueen, April</cp:lastModifiedBy>
  <cp:revision>1321</cp:revision>
  <cp:lastPrinted>2016-06-06T15:24:49Z</cp:lastPrinted>
  <dcterms:created xsi:type="dcterms:W3CDTF">2014-05-19T18:57:59Z</dcterms:created>
  <dcterms:modified xsi:type="dcterms:W3CDTF">2017-03-02T19:13:52Z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0x010100C0D18F09767D4CD89C64898810CBD73900E6B8023F13E7B248BA452372193178E8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</Properties>
</file>